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9"/>
  </p:notesMasterIdLst>
  <p:handoutMasterIdLst>
    <p:handoutMasterId r:id="rId160"/>
  </p:handoutMasterIdLst>
  <p:sldIdLst>
    <p:sldId id="665" r:id="rId2"/>
    <p:sldId id="365" r:id="rId3"/>
    <p:sldId id="366" r:id="rId4"/>
    <p:sldId id="367" r:id="rId5"/>
    <p:sldId id="368" r:id="rId6"/>
    <p:sldId id="369" r:id="rId7"/>
    <p:sldId id="370" r:id="rId8"/>
    <p:sldId id="372" r:id="rId9"/>
    <p:sldId id="619" r:id="rId10"/>
    <p:sldId id="374" r:id="rId11"/>
    <p:sldId id="375" r:id="rId12"/>
    <p:sldId id="376" r:id="rId13"/>
    <p:sldId id="377" r:id="rId14"/>
    <p:sldId id="378" r:id="rId15"/>
    <p:sldId id="379" r:id="rId16"/>
    <p:sldId id="497" r:id="rId17"/>
    <p:sldId id="498" r:id="rId18"/>
    <p:sldId id="499" r:id="rId19"/>
    <p:sldId id="515" r:id="rId20"/>
    <p:sldId id="517" r:id="rId21"/>
    <p:sldId id="521" r:id="rId22"/>
    <p:sldId id="522" r:id="rId23"/>
    <p:sldId id="519" r:id="rId24"/>
    <p:sldId id="520" r:id="rId25"/>
    <p:sldId id="524" r:id="rId26"/>
    <p:sldId id="558" r:id="rId27"/>
    <p:sldId id="559" r:id="rId28"/>
    <p:sldId id="560" r:id="rId29"/>
    <p:sldId id="561" r:id="rId30"/>
    <p:sldId id="562" r:id="rId31"/>
    <p:sldId id="563" r:id="rId32"/>
    <p:sldId id="564" r:id="rId33"/>
    <p:sldId id="555" r:id="rId34"/>
    <p:sldId id="556" r:id="rId35"/>
    <p:sldId id="557" r:id="rId36"/>
    <p:sldId id="514" r:id="rId37"/>
    <p:sldId id="358" r:id="rId38"/>
    <p:sldId id="477" r:id="rId39"/>
    <p:sldId id="468" r:id="rId40"/>
    <p:sldId id="469" r:id="rId41"/>
    <p:sldId id="470" r:id="rId42"/>
    <p:sldId id="471" r:id="rId43"/>
    <p:sldId id="472" r:id="rId44"/>
    <p:sldId id="473" r:id="rId45"/>
    <p:sldId id="474" r:id="rId46"/>
    <p:sldId id="475" r:id="rId47"/>
    <p:sldId id="476" r:id="rId48"/>
    <p:sldId id="565" r:id="rId49"/>
    <p:sldId id="459" r:id="rId50"/>
    <p:sldId id="460" r:id="rId51"/>
    <p:sldId id="461" r:id="rId52"/>
    <p:sldId id="462" r:id="rId53"/>
    <p:sldId id="464" r:id="rId54"/>
    <p:sldId id="465" r:id="rId55"/>
    <p:sldId id="466" r:id="rId56"/>
    <p:sldId id="467" r:id="rId57"/>
    <p:sldId id="566" r:id="rId58"/>
    <p:sldId id="389" r:id="rId59"/>
    <p:sldId id="390" r:id="rId60"/>
    <p:sldId id="391" r:id="rId61"/>
    <p:sldId id="621" r:id="rId62"/>
    <p:sldId id="622" r:id="rId63"/>
    <p:sldId id="623" r:id="rId64"/>
    <p:sldId id="398" r:id="rId65"/>
    <p:sldId id="624" r:id="rId66"/>
    <p:sldId id="625" r:id="rId67"/>
    <p:sldId id="626" r:id="rId68"/>
    <p:sldId id="361" r:id="rId69"/>
    <p:sldId id="526" r:id="rId70"/>
    <p:sldId id="525" r:id="rId71"/>
    <p:sldId id="399" r:id="rId72"/>
    <p:sldId id="400" r:id="rId73"/>
    <p:sldId id="627" r:id="rId74"/>
    <p:sldId id="628" r:id="rId75"/>
    <p:sldId id="629" r:id="rId76"/>
    <p:sldId id="630" r:id="rId77"/>
    <p:sldId id="631" r:id="rId78"/>
    <p:sldId id="632" r:id="rId79"/>
    <p:sldId id="633" r:id="rId80"/>
    <p:sldId id="634" r:id="rId81"/>
    <p:sldId id="635" r:id="rId82"/>
    <p:sldId id="636" r:id="rId83"/>
    <p:sldId id="637" r:id="rId84"/>
    <p:sldId id="638" r:id="rId85"/>
    <p:sldId id="639" r:id="rId86"/>
    <p:sldId id="640" r:id="rId87"/>
    <p:sldId id="641" r:id="rId88"/>
    <p:sldId id="642" r:id="rId89"/>
    <p:sldId id="643" r:id="rId90"/>
    <p:sldId id="644" r:id="rId91"/>
    <p:sldId id="645" r:id="rId92"/>
    <p:sldId id="646" r:id="rId93"/>
    <p:sldId id="647" r:id="rId94"/>
    <p:sldId id="527" r:id="rId95"/>
    <p:sldId id="655" r:id="rId96"/>
    <p:sldId id="362" r:id="rId97"/>
    <p:sldId id="567" r:id="rId98"/>
    <p:sldId id="656" r:id="rId99"/>
    <p:sldId id="363" r:id="rId100"/>
    <p:sldId id="528" r:id="rId101"/>
    <p:sldId id="529" r:id="rId102"/>
    <p:sldId id="530" r:id="rId103"/>
    <p:sldId id="531" r:id="rId104"/>
    <p:sldId id="532" r:id="rId105"/>
    <p:sldId id="657" r:id="rId106"/>
    <p:sldId id="534" r:id="rId107"/>
    <p:sldId id="535" r:id="rId108"/>
    <p:sldId id="536" r:id="rId109"/>
    <p:sldId id="537" r:id="rId110"/>
    <p:sldId id="538" r:id="rId111"/>
    <p:sldId id="539" r:id="rId112"/>
    <p:sldId id="540" r:id="rId113"/>
    <p:sldId id="541" r:id="rId114"/>
    <p:sldId id="542" r:id="rId115"/>
    <p:sldId id="543" r:id="rId116"/>
    <p:sldId id="544" r:id="rId117"/>
    <p:sldId id="545" r:id="rId118"/>
    <p:sldId id="546" r:id="rId119"/>
    <p:sldId id="547" r:id="rId120"/>
    <p:sldId id="548" r:id="rId121"/>
    <p:sldId id="549" r:id="rId122"/>
    <p:sldId id="550" r:id="rId123"/>
    <p:sldId id="551" r:id="rId124"/>
    <p:sldId id="552" r:id="rId125"/>
    <p:sldId id="553" r:id="rId126"/>
    <p:sldId id="554" r:id="rId127"/>
    <p:sldId id="596" r:id="rId128"/>
    <p:sldId id="658" r:id="rId129"/>
    <p:sldId id="662" r:id="rId130"/>
    <p:sldId id="663" r:id="rId131"/>
    <p:sldId id="664" r:id="rId132"/>
    <p:sldId id="650" r:id="rId133"/>
    <p:sldId id="651" r:id="rId134"/>
    <p:sldId id="652" r:id="rId135"/>
    <p:sldId id="599" r:id="rId136"/>
    <p:sldId id="600" r:id="rId137"/>
    <p:sldId id="601" r:id="rId138"/>
    <p:sldId id="602" r:id="rId139"/>
    <p:sldId id="603" r:id="rId140"/>
    <p:sldId id="604" r:id="rId141"/>
    <p:sldId id="605" r:id="rId142"/>
    <p:sldId id="606" r:id="rId143"/>
    <p:sldId id="607" r:id="rId144"/>
    <p:sldId id="608" r:id="rId145"/>
    <p:sldId id="609" r:id="rId146"/>
    <p:sldId id="610" r:id="rId147"/>
    <p:sldId id="611" r:id="rId148"/>
    <p:sldId id="612" r:id="rId149"/>
    <p:sldId id="613" r:id="rId150"/>
    <p:sldId id="614" r:id="rId151"/>
    <p:sldId id="615" r:id="rId152"/>
    <p:sldId id="616" r:id="rId153"/>
    <p:sldId id="617" r:id="rId154"/>
    <p:sldId id="618" r:id="rId155"/>
    <p:sldId id="620" r:id="rId156"/>
    <p:sldId id="654" r:id="rId157"/>
    <p:sldId id="353" r:id="rId1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ヒラギノ角ゴ Pro W3" pitchFamily="-8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ヒラギノ角ゴ Pro W3" pitchFamily="-8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ヒラギノ角ゴ Pro W3" pitchFamily="-8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ヒラギノ角ゴ Pro W3" pitchFamily="-8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ヒラギノ角ゴ Pro W3" pitchFamily="-84"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pitchFamily="-84"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pitchFamily="-84"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pitchFamily="-84"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16" y="2060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ヒラギノ角ゴ Pro W3" charset="0"/>
                <a:cs typeface="ヒラギノ角ゴ Pro W3"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329233F-79FE-4116-AF1A-66F1D25A43F9}" type="datetime1">
              <a:rPr lang="en-US" altLang="en-US"/>
              <a:pPr/>
              <a:t>2/14/2016</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ヒラギノ角ゴ Pro W3" charset="0"/>
                <a:cs typeface="ヒラギノ角ゴ Pro W3"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4A28FC7-9C98-4DB7-BBC6-D619C37AE372}" type="slidenum">
              <a:rPr lang="en-US" altLang="en-US"/>
              <a:pPr/>
              <a:t>‹#›</a:t>
            </a:fld>
            <a:endParaRPr lang="en-US" altLang="en-US"/>
          </a:p>
        </p:txBody>
      </p:sp>
    </p:spTree>
    <p:extLst>
      <p:ext uri="{BB962C8B-B14F-4D97-AF65-F5344CB8AC3E}">
        <p14:creationId xmlns:p14="http://schemas.microsoft.com/office/powerpoint/2010/main" val="17543097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5FEABF05-9B73-44D8-A1A0-C844CD524C4C}" type="datetime1">
              <a:rPr lang="en-US" altLang="en-US"/>
              <a:pPr/>
              <a:t>2/14/2016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3311ABD-3130-4982-9965-463808D4BF62}" type="slidenum">
              <a:rPr lang="en-US" altLang="en-US"/>
              <a:pPr/>
              <a:t>‹#›</a:t>
            </a:fld>
            <a:endParaRPr lang="en-US" altLang="en-US"/>
          </a:p>
        </p:txBody>
      </p:sp>
    </p:spTree>
    <p:extLst>
      <p:ext uri="{BB962C8B-B14F-4D97-AF65-F5344CB8AC3E}">
        <p14:creationId xmlns:p14="http://schemas.microsoft.com/office/powerpoint/2010/main" val="993363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ヒラギノ角ゴ Pro W3" pitchFamily="-84" charset="-128"/>
              </a:rPr>
              <a:t>Epitech University </a:t>
            </a:r>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 W3" pitchFamily="-84" charset="-128"/>
              </a:defRPr>
            </a:lvl1pPr>
            <a:lvl2pPr marL="742950" indent="-285750" eaLnBrk="0" hangingPunct="0">
              <a:defRPr>
                <a:solidFill>
                  <a:schemeClr val="tx1"/>
                </a:solidFill>
                <a:latin typeface="Arial" panose="020B0604020202020204" pitchFamily="34" charset="0"/>
                <a:ea typeface="ヒラギノ角ゴ Pro W3" pitchFamily="-84" charset="-128"/>
              </a:defRPr>
            </a:lvl2pPr>
            <a:lvl3pPr marL="1143000" indent="-228600" eaLnBrk="0" hangingPunct="0">
              <a:defRPr>
                <a:solidFill>
                  <a:schemeClr val="tx1"/>
                </a:solidFill>
                <a:latin typeface="Arial" panose="020B0604020202020204" pitchFamily="34" charset="0"/>
                <a:ea typeface="ヒラギノ角ゴ Pro W3" pitchFamily="-84" charset="-128"/>
              </a:defRPr>
            </a:lvl3pPr>
            <a:lvl4pPr marL="1600200" indent="-228600" eaLnBrk="0" hangingPunct="0">
              <a:defRPr>
                <a:solidFill>
                  <a:schemeClr val="tx1"/>
                </a:solidFill>
                <a:latin typeface="Arial" panose="020B0604020202020204" pitchFamily="34" charset="0"/>
                <a:ea typeface="ヒラギノ角ゴ Pro W3" pitchFamily="-84" charset="-128"/>
              </a:defRPr>
            </a:lvl4pPr>
            <a:lvl5pPr marL="2057400" indent="-228600" eaLnBrk="0" hangingPunct="0">
              <a:defRPr>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9pPr>
          </a:lstStyle>
          <a:p>
            <a:pPr eaLnBrk="1" hangingPunct="1"/>
            <a:fld id="{EC3EBC38-19AE-4484-89D3-B2C145E46B8F}"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extLst>
      <p:ext uri="{BB962C8B-B14F-4D97-AF65-F5344CB8AC3E}">
        <p14:creationId xmlns:p14="http://schemas.microsoft.com/office/powerpoint/2010/main" val="2257073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3311ABD-3130-4982-9965-463808D4BF62}" type="slidenum">
              <a:rPr lang="en-US" altLang="en-US" smtClean="0"/>
              <a:pPr/>
              <a:t>2</a:t>
            </a:fld>
            <a:endParaRPr lang="en-US" altLang="en-US"/>
          </a:p>
        </p:txBody>
      </p:sp>
    </p:spTree>
    <p:extLst>
      <p:ext uri="{BB962C8B-B14F-4D97-AF65-F5344CB8AC3E}">
        <p14:creationId xmlns:p14="http://schemas.microsoft.com/office/powerpoint/2010/main" val="61106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6562"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r>
              <a:rPr lang="en-US" altLang="en-US" smtClean="0">
                <a:latin typeface="Comic Sans MS" panose="030F0702030302020204" pitchFamily="66" charset="0"/>
                <a:ea typeface="MS PGothic" panose="020B0600070205080204" pitchFamily="34" charset="-128"/>
              </a:rPr>
              <a:t>1-24,26-37</a:t>
            </a:r>
          </a:p>
        </p:txBody>
      </p:sp>
    </p:spTree>
    <p:extLst>
      <p:ext uri="{BB962C8B-B14F-4D97-AF65-F5344CB8AC3E}">
        <p14:creationId xmlns:p14="http://schemas.microsoft.com/office/powerpoint/2010/main" val="2256785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6802"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r>
              <a:rPr lang="en-US" altLang="en-US" smtClean="0">
                <a:latin typeface="Comic Sans MS" panose="030F0702030302020204" pitchFamily="66" charset="0"/>
                <a:ea typeface="MS PGothic" panose="020B0600070205080204" pitchFamily="34" charset="-128"/>
              </a:rPr>
              <a:t>1-24,26-37</a:t>
            </a:r>
          </a:p>
        </p:txBody>
      </p:sp>
    </p:spTree>
    <p:extLst>
      <p:ext uri="{BB962C8B-B14F-4D97-AF65-F5344CB8AC3E}">
        <p14:creationId xmlns:p14="http://schemas.microsoft.com/office/powerpoint/2010/main" val="3095574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solidFill>
            <a:srgbClr val="4F81BD"/>
          </a:solidFill>
          <a:ln w="25402">
            <a:solidFill>
              <a:srgbClr val="385D8A"/>
            </a:solidFill>
            <a:miter lim="800000"/>
            <a:headEnd/>
            <a:tailEnd/>
          </a:ln>
        </p:spPr>
      </p:sp>
      <p:sp>
        <p:nvSpPr>
          <p:cNvPr id="78850" name="Notes Placeholder 2"/>
          <p:cNvSpPr>
            <a:spLocks noGrp="1"/>
          </p:cNvSpPr>
          <p:nvPr>
            <p:ph type="body" sz="quarter" idx="1"/>
          </p:nvPr>
        </p:nvSpPr>
        <p:spPr bwMode="auto">
          <a:xfrm>
            <a:off x="685800" y="4343400"/>
            <a:ext cx="54864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endParaRPr lang="en-US" altLang="en-US" smtClean="0">
              <a:latin typeface="Liberation Sans" charset="0"/>
              <a:ea typeface="ヒラギノ角ゴ Pro W3" pitchFamily="-84" charset="-128"/>
            </a:endParaRPr>
          </a:p>
        </p:txBody>
      </p:sp>
    </p:spTree>
    <p:extLst>
      <p:ext uri="{BB962C8B-B14F-4D97-AF65-F5344CB8AC3E}">
        <p14:creationId xmlns:p14="http://schemas.microsoft.com/office/powerpoint/2010/main" val="3233264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22882"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r>
              <a:rPr lang="en-US" altLang="en-US" smtClean="0">
                <a:latin typeface="Comic Sans MS" panose="030F0702030302020204" pitchFamily="66" charset="0"/>
                <a:ea typeface="MS PGothic" panose="020B0600070205080204" pitchFamily="34" charset="-128"/>
              </a:rPr>
              <a:t>1-24,26-37</a:t>
            </a:r>
          </a:p>
        </p:txBody>
      </p:sp>
    </p:spTree>
    <p:extLst>
      <p:ext uri="{BB962C8B-B14F-4D97-AF65-F5344CB8AC3E}">
        <p14:creationId xmlns:p14="http://schemas.microsoft.com/office/powerpoint/2010/main" val="2746358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1342970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pitchFamily="-84" charset="-128"/>
            </a:endParaRPr>
          </a:p>
        </p:txBody>
      </p:sp>
      <p:sp>
        <p:nvSpPr>
          <p:cNvPr id="150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6F72C8C0-6EDD-4E63-885F-73DEACE7BAB0}" type="slidenum">
              <a:rPr lang="en-US" altLang="en-US" sz="1200">
                <a:latin typeface="Calibri" panose="020F0502020204030204" pitchFamily="34" charset="0"/>
              </a:rPr>
              <a:pPr eaLnBrk="1" hangingPunct="1"/>
              <a:t>125</a:t>
            </a:fld>
            <a:endParaRPr lang="en-US" altLang="en-US" sz="1200">
              <a:latin typeface="Calibri" panose="020F0502020204030204" pitchFamily="34" charset="0"/>
            </a:endParaRPr>
          </a:p>
        </p:txBody>
      </p:sp>
    </p:spTree>
    <p:extLst>
      <p:ext uri="{BB962C8B-B14F-4D97-AF65-F5344CB8AC3E}">
        <p14:creationId xmlns:p14="http://schemas.microsoft.com/office/powerpoint/2010/main" val="3809540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1EAEE"/>
                </a:solidFill>
              </a:defRPr>
            </a:lvl1pPr>
          </a:lstStyle>
          <a:p>
            <a:fld id="{8A0A4A0D-9CCD-4153-BC2B-EE4F7174FC57}" type="datetime1">
              <a:rPr lang="en-US" altLang="en-US"/>
              <a:pPr/>
              <a:t>2/14/2016</a:t>
            </a:fld>
            <a:endParaRPr lang="en-US" altLang="en-US"/>
          </a:p>
        </p:txBody>
      </p:sp>
      <p:sp>
        <p:nvSpPr>
          <p:cNvPr id="5" name="Footer Placeholder 18"/>
          <p:cNvSpPr>
            <a:spLocks noGrp="1"/>
          </p:cNvSpPr>
          <p:nvPr>
            <p:ph type="ftr" sz="quarter" idx="11"/>
          </p:nvPr>
        </p:nvSpPr>
        <p:spPr/>
        <p:txBody>
          <a:bodyPr/>
          <a:lstStyle>
            <a:lvl1pPr>
              <a:defRPr>
                <a:solidFill>
                  <a:srgbClr val="D1EAEE"/>
                </a:solidFill>
              </a:defRPr>
            </a:lvl1pPr>
          </a:lstStyle>
          <a:p>
            <a:pPr>
              <a:defRPr/>
            </a:pPr>
            <a:r>
              <a:rPr lang="en-US"/>
              <a:t>Workshop on Design and Analysis of Algorithms at Epitech University, France</a:t>
            </a:r>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B519E473-382D-486C-BFA2-9FC5EAA588B8}" type="slidenum">
              <a:rPr lang="en-US" altLang="en-US"/>
              <a:pPr/>
              <a:t>‹#›</a:t>
            </a:fld>
            <a:endParaRPr lang="en-US" altLang="en-US"/>
          </a:p>
        </p:txBody>
      </p:sp>
    </p:spTree>
    <p:extLst>
      <p:ext uri="{BB962C8B-B14F-4D97-AF65-F5344CB8AC3E}">
        <p14:creationId xmlns:p14="http://schemas.microsoft.com/office/powerpoint/2010/main" val="268727530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A1F9E7FC-D94F-449D-9854-183031BD74E7}" type="datetime1">
              <a:rPr lang="en-US" altLang="en-US"/>
              <a:pPr/>
              <a:t>2/14/2016</a:t>
            </a:fld>
            <a:endParaRPr lang="en-US" altLang="en-US"/>
          </a:p>
        </p:txBody>
      </p:sp>
      <p:sp>
        <p:nvSpPr>
          <p:cNvPr id="5" name="Footer Placeholder 21"/>
          <p:cNvSpPr>
            <a:spLocks noGrp="1"/>
          </p:cNvSpPr>
          <p:nvPr>
            <p:ph type="ftr" sz="quarter" idx="11"/>
          </p:nvPr>
        </p:nvSpPr>
        <p:spPr/>
        <p:txBody>
          <a:bodyPr/>
          <a:lstStyle>
            <a:lvl1pPr>
              <a:defRPr/>
            </a:lvl1pPr>
          </a:lstStyle>
          <a:p>
            <a:pPr>
              <a:defRPr/>
            </a:pPr>
            <a:r>
              <a:rPr lang="en-US"/>
              <a:t>Workshop on Design and Analysis of Algorithms at Epitech University, France</a:t>
            </a:r>
          </a:p>
        </p:txBody>
      </p:sp>
      <p:sp>
        <p:nvSpPr>
          <p:cNvPr id="6" name="Slide Number Placeholder 17"/>
          <p:cNvSpPr>
            <a:spLocks noGrp="1"/>
          </p:cNvSpPr>
          <p:nvPr>
            <p:ph type="sldNum" sz="quarter" idx="12"/>
          </p:nvPr>
        </p:nvSpPr>
        <p:spPr/>
        <p:txBody>
          <a:bodyPr/>
          <a:lstStyle>
            <a:lvl1pPr>
              <a:defRPr/>
            </a:lvl1pPr>
          </a:lstStyle>
          <a:p>
            <a:fld id="{8C17A0EB-B0A9-42FD-A448-472F91AB7D5E}" type="slidenum">
              <a:rPr lang="en-US" altLang="en-US"/>
              <a:pPr/>
              <a:t>‹#›</a:t>
            </a:fld>
            <a:endParaRPr lang="en-US" altLang="en-US"/>
          </a:p>
        </p:txBody>
      </p:sp>
    </p:spTree>
    <p:extLst>
      <p:ext uri="{BB962C8B-B14F-4D97-AF65-F5344CB8AC3E}">
        <p14:creationId xmlns:p14="http://schemas.microsoft.com/office/powerpoint/2010/main" val="2699464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218428C7-851B-48A0-B676-FB94538D851E}" type="datetime1">
              <a:rPr lang="en-US" altLang="en-US"/>
              <a:pPr/>
              <a:t>2/14/2016</a:t>
            </a:fld>
            <a:endParaRPr lang="en-US" altLang="en-US"/>
          </a:p>
        </p:txBody>
      </p:sp>
      <p:sp>
        <p:nvSpPr>
          <p:cNvPr id="5" name="Footer Placeholder 21"/>
          <p:cNvSpPr>
            <a:spLocks noGrp="1"/>
          </p:cNvSpPr>
          <p:nvPr>
            <p:ph type="ftr" sz="quarter" idx="11"/>
          </p:nvPr>
        </p:nvSpPr>
        <p:spPr/>
        <p:txBody>
          <a:bodyPr/>
          <a:lstStyle>
            <a:lvl1pPr>
              <a:defRPr/>
            </a:lvl1pPr>
          </a:lstStyle>
          <a:p>
            <a:pPr>
              <a:defRPr/>
            </a:pPr>
            <a:r>
              <a:rPr lang="en-US"/>
              <a:t>Workshop on Design and Analysis of Algorithms at Epitech University, France</a:t>
            </a:r>
          </a:p>
        </p:txBody>
      </p:sp>
      <p:sp>
        <p:nvSpPr>
          <p:cNvPr id="6" name="Slide Number Placeholder 17"/>
          <p:cNvSpPr>
            <a:spLocks noGrp="1"/>
          </p:cNvSpPr>
          <p:nvPr>
            <p:ph type="sldNum" sz="quarter" idx="12"/>
          </p:nvPr>
        </p:nvSpPr>
        <p:spPr/>
        <p:txBody>
          <a:bodyPr/>
          <a:lstStyle>
            <a:lvl1pPr>
              <a:defRPr/>
            </a:lvl1pPr>
          </a:lstStyle>
          <a:p>
            <a:fld id="{E766BD27-00E1-4DD4-98B2-853E832CD580}" type="slidenum">
              <a:rPr lang="en-US" altLang="en-US"/>
              <a:pPr/>
              <a:t>‹#›</a:t>
            </a:fld>
            <a:endParaRPr lang="en-US" altLang="en-US"/>
          </a:p>
        </p:txBody>
      </p:sp>
    </p:spTree>
    <p:extLst>
      <p:ext uri="{BB962C8B-B14F-4D97-AF65-F5344CB8AC3E}">
        <p14:creationId xmlns:p14="http://schemas.microsoft.com/office/powerpoint/2010/main" val="186160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Date Placeholder 9"/>
          <p:cNvSpPr>
            <a:spLocks noGrp="1"/>
          </p:cNvSpPr>
          <p:nvPr>
            <p:ph type="dt" sz="half" idx="10"/>
          </p:nvPr>
        </p:nvSpPr>
        <p:spPr/>
        <p:txBody>
          <a:bodyPr/>
          <a:lstStyle>
            <a:lvl1pPr>
              <a:defRPr/>
            </a:lvl1pPr>
          </a:lstStyle>
          <a:p>
            <a:fld id="{4622AF5D-FB38-4AD7-9A45-751D3CDECC28}" type="datetime1">
              <a:rPr lang="en-US" altLang="en-US"/>
              <a:pPr/>
              <a:t>2/14/2016</a:t>
            </a:fld>
            <a:endParaRPr lang="en-US" altLang="en-US"/>
          </a:p>
        </p:txBody>
      </p:sp>
      <p:sp>
        <p:nvSpPr>
          <p:cNvPr id="5" name="Footer Placeholder 21"/>
          <p:cNvSpPr>
            <a:spLocks noGrp="1"/>
          </p:cNvSpPr>
          <p:nvPr>
            <p:ph type="ftr" sz="quarter" idx="11"/>
          </p:nvPr>
        </p:nvSpPr>
        <p:spPr/>
        <p:txBody>
          <a:bodyPr/>
          <a:lstStyle>
            <a:lvl1pPr>
              <a:defRPr/>
            </a:lvl1pPr>
          </a:lstStyle>
          <a:p>
            <a:pPr>
              <a:defRPr/>
            </a:pPr>
            <a:r>
              <a:rPr lang="en-US"/>
              <a:t>Workshop on Design and Analysis of Algorithms at Epitech University, France</a:t>
            </a:r>
          </a:p>
        </p:txBody>
      </p:sp>
      <p:sp>
        <p:nvSpPr>
          <p:cNvPr id="6" name="Slide Number Placeholder 17"/>
          <p:cNvSpPr>
            <a:spLocks noGrp="1"/>
          </p:cNvSpPr>
          <p:nvPr>
            <p:ph type="sldNum" sz="quarter" idx="12"/>
          </p:nvPr>
        </p:nvSpPr>
        <p:spPr/>
        <p:txBody>
          <a:bodyPr/>
          <a:lstStyle>
            <a:lvl1pPr>
              <a:defRPr/>
            </a:lvl1pPr>
          </a:lstStyle>
          <a:p>
            <a:fld id="{5D693A80-373E-44FB-B16D-4B6C8A698C53}" type="slidenum">
              <a:rPr lang="en-US" altLang="en-US"/>
              <a:pPr/>
              <a:t>‹#›</a:t>
            </a:fld>
            <a:endParaRPr lang="en-US" altLang="en-US"/>
          </a:p>
        </p:txBody>
      </p:sp>
    </p:spTree>
    <p:extLst>
      <p:ext uri="{BB962C8B-B14F-4D97-AF65-F5344CB8AC3E}">
        <p14:creationId xmlns:p14="http://schemas.microsoft.com/office/powerpoint/2010/main" val="1869749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354E873A-989A-4FFE-BF82-4F25E827F70B}" type="datetime1">
              <a:rPr lang="en-US" altLang="en-US"/>
              <a:pPr/>
              <a:t>2/14/2016</a:t>
            </a:fld>
            <a:endParaRPr lang="en-US" altLang="en-US"/>
          </a:p>
        </p:txBody>
      </p:sp>
      <p:sp>
        <p:nvSpPr>
          <p:cNvPr id="5" name="Footer Placeholder 21"/>
          <p:cNvSpPr>
            <a:spLocks noGrp="1"/>
          </p:cNvSpPr>
          <p:nvPr>
            <p:ph type="ftr" sz="quarter" idx="11"/>
          </p:nvPr>
        </p:nvSpPr>
        <p:spPr/>
        <p:txBody>
          <a:bodyPr/>
          <a:lstStyle>
            <a:lvl1pPr>
              <a:defRPr/>
            </a:lvl1pPr>
          </a:lstStyle>
          <a:p>
            <a:pPr>
              <a:defRPr/>
            </a:pPr>
            <a:r>
              <a:rPr lang="en-US"/>
              <a:t>Workshop on Design and Analysis of Algorithms at Epitech University, France</a:t>
            </a:r>
          </a:p>
        </p:txBody>
      </p:sp>
      <p:sp>
        <p:nvSpPr>
          <p:cNvPr id="6" name="Slide Number Placeholder 17"/>
          <p:cNvSpPr>
            <a:spLocks noGrp="1"/>
          </p:cNvSpPr>
          <p:nvPr>
            <p:ph type="sldNum" sz="quarter" idx="12"/>
          </p:nvPr>
        </p:nvSpPr>
        <p:spPr/>
        <p:txBody>
          <a:bodyPr/>
          <a:lstStyle>
            <a:lvl1pPr>
              <a:defRPr/>
            </a:lvl1pPr>
          </a:lstStyle>
          <a:p>
            <a:fld id="{83D3B2B5-0515-4CAF-94EF-668C0890FBB3}" type="slidenum">
              <a:rPr lang="en-US" altLang="en-US"/>
              <a:pPr/>
              <a:t>‹#›</a:t>
            </a:fld>
            <a:endParaRPr lang="en-US" altLang="en-US"/>
          </a:p>
        </p:txBody>
      </p:sp>
    </p:spTree>
    <p:extLst>
      <p:ext uri="{BB962C8B-B14F-4D97-AF65-F5344CB8AC3E}">
        <p14:creationId xmlns:p14="http://schemas.microsoft.com/office/powerpoint/2010/main" val="4237717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1EAEE"/>
                </a:solidFill>
              </a:defRPr>
            </a:lvl1pPr>
          </a:lstStyle>
          <a:p>
            <a:fld id="{D3D187D1-0BA9-4EDA-A9DF-FBE8D545AA92}" type="datetime1">
              <a:rPr lang="en-US" altLang="en-US"/>
              <a:pPr/>
              <a:t>2/14/2016</a:t>
            </a:fld>
            <a:endParaRPr lang="en-US" altLang="en-US"/>
          </a:p>
        </p:txBody>
      </p:sp>
      <p:sp>
        <p:nvSpPr>
          <p:cNvPr id="5" name="Footer Placeholder 4"/>
          <p:cNvSpPr>
            <a:spLocks noGrp="1"/>
          </p:cNvSpPr>
          <p:nvPr>
            <p:ph type="ftr" sz="quarter" idx="11"/>
          </p:nvPr>
        </p:nvSpPr>
        <p:spPr/>
        <p:txBody>
          <a:bodyPr/>
          <a:lstStyle>
            <a:lvl1pPr>
              <a:defRPr>
                <a:solidFill>
                  <a:srgbClr val="D1EAEE"/>
                </a:solidFill>
              </a:defRPr>
            </a:lvl1pPr>
          </a:lstStyle>
          <a:p>
            <a:pPr>
              <a:defRPr/>
            </a:pPr>
            <a:r>
              <a:rPr lang="en-US"/>
              <a:t>Workshop on Design and Analysis of Algorithms at Epitech University, France</a:t>
            </a:r>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AFB86858-82D9-4F61-A160-5E7CEB3BCDC5}" type="slidenum">
              <a:rPr lang="en-US" altLang="en-US"/>
              <a:pPr/>
              <a:t>‹#›</a:t>
            </a:fld>
            <a:endParaRPr lang="en-US" altLang="en-US"/>
          </a:p>
        </p:txBody>
      </p:sp>
    </p:spTree>
    <p:extLst>
      <p:ext uri="{BB962C8B-B14F-4D97-AF65-F5344CB8AC3E}">
        <p14:creationId xmlns:p14="http://schemas.microsoft.com/office/powerpoint/2010/main" val="11284783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9FD94A71-13E4-4474-B643-5C9354045A39}" type="datetime1">
              <a:rPr lang="en-US" altLang="en-US"/>
              <a:pPr/>
              <a:t>2/14/2016</a:t>
            </a:fld>
            <a:endParaRPr lang="en-US" altLang="en-US"/>
          </a:p>
        </p:txBody>
      </p:sp>
      <p:sp>
        <p:nvSpPr>
          <p:cNvPr id="6" name="Footer Placeholder 21"/>
          <p:cNvSpPr>
            <a:spLocks noGrp="1"/>
          </p:cNvSpPr>
          <p:nvPr>
            <p:ph type="ftr" sz="quarter" idx="11"/>
          </p:nvPr>
        </p:nvSpPr>
        <p:spPr/>
        <p:txBody>
          <a:bodyPr/>
          <a:lstStyle>
            <a:lvl1pPr>
              <a:defRPr/>
            </a:lvl1pPr>
          </a:lstStyle>
          <a:p>
            <a:pPr>
              <a:defRPr/>
            </a:pPr>
            <a:r>
              <a:rPr lang="en-US"/>
              <a:t>Workshop on Design and Analysis of Algorithms at Epitech University, France</a:t>
            </a:r>
          </a:p>
        </p:txBody>
      </p:sp>
      <p:sp>
        <p:nvSpPr>
          <p:cNvPr id="7" name="Slide Number Placeholder 17"/>
          <p:cNvSpPr>
            <a:spLocks noGrp="1"/>
          </p:cNvSpPr>
          <p:nvPr>
            <p:ph type="sldNum" sz="quarter" idx="12"/>
          </p:nvPr>
        </p:nvSpPr>
        <p:spPr/>
        <p:txBody>
          <a:bodyPr/>
          <a:lstStyle>
            <a:lvl1pPr>
              <a:defRPr/>
            </a:lvl1pPr>
          </a:lstStyle>
          <a:p>
            <a:fld id="{0363257A-AB75-462C-AB2A-19FF529CC7C7}" type="slidenum">
              <a:rPr lang="en-US" altLang="en-US"/>
              <a:pPr/>
              <a:t>‹#›</a:t>
            </a:fld>
            <a:endParaRPr lang="en-US" altLang="en-US"/>
          </a:p>
        </p:txBody>
      </p:sp>
    </p:spTree>
    <p:extLst>
      <p:ext uri="{BB962C8B-B14F-4D97-AF65-F5344CB8AC3E}">
        <p14:creationId xmlns:p14="http://schemas.microsoft.com/office/powerpoint/2010/main" val="232826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fld id="{1171AF60-642F-48DB-B512-EF29E96A9F23}" type="datetime1">
              <a:rPr lang="en-US" altLang="en-US"/>
              <a:pPr/>
              <a:t>2/14/2016</a:t>
            </a:fld>
            <a:endParaRPr lang="en-US" altLang="en-US"/>
          </a:p>
        </p:txBody>
      </p:sp>
      <p:sp>
        <p:nvSpPr>
          <p:cNvPr id="8" name="Footer Placeholder 21"/>
          <p:cNvSpPr>
            <a:spLocks noGrp="1"/>
          </p:cNvSpPr>
          <p:nvPr>
            <p:ph type="ftr" sz="quarter" idx="11"/>
          </p:nvPr>
        </p:nvSpPr>
        <p:spPr/>
        <p:txBody>
          <a:bodyPr/>
          <a:lstStyle>
            <a:lvl1pPr>
              <a:defRPr/>
            </a:lvl1pPr>
          </a:lstStyle>
          <a:p>
            <a:pPr>
              <a:defRPr/>
            </a:pPr>
            <a:r>
              <a:rPr lang="en-US"/>
              <a:t>Workshop on Design and Analysis of Algorithms at Epitech University, France</a:t>
            </a:r>
          </a:p>
        </p:txBody>
      </p:sp>
      <p:sp>
        <p:nvSpPr>
          <p:cNvPr id="9" name="Slide Number Placeholder 17"/>
          <p:cNvSpPr>
            <a:spLocks noGrp="1"/>
          </p:cNvSpPr>
          <p:nvPr>
            <p:ph type="sldNum" sz="quarter" idx="12"/>
          </p:nvPr>
        </p:nvSpPr>
        <p:spPr/>
        <p:txBody>
          <a:bodyPr/>
          <a:lstStyle>
            <a:lvl1pPr>
              <a:defRPr/>
            </a:lvl1pPr>
          </a:lstStyle>
          <a:p>
            <a:fld id="{43B19AB9-2990-4335-9997-48EFEFB4CE3E}" type="slidenum">
              <a:rPr lang="en-US" altLang="en-US"/>
              <a:pPr/>
              <a:t>‹#›</a:t>
            </a:fld>
            <a:endParaRPr lang="en-US" altLang="en-US"/>
          </a:p>
        </p:txBody>
      </p:sp>
    </p:spTree>
    <p:extLst>
      <p:ext uri="{BB962C8B-B14F-4D97-AF65-F5344CB8AC3E}">
        <p14:creationId xmlns:p14="http://schemas.microsoft.com/office/powerpoint/2010/main" val="2884016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fld id="{F61EE628-50CC-41E3-B2E9-59A962E33A79}" type="datetime1">
              <a:rPr lang="en-US" altLang="en-US"/>
              <a:pPr/>
              <a:t>2/14/2016</a:t>
            </a:fld>
            <a:endParaRPr lang="en-US" altLang="en-US"/>
          </a:p>
        </p:txBody>
      </p:sp>
      <p:sp>
        <p:nvSpPr>
          <p:cNvPr id="4" name="Footer Placeholder 21"/>
          <p:cNvSpPr>
            <a:spLocks noGrp="1"/>
          </p:cNvSpPr>
          <p:nvPr>
            <p:ph type="ftr" sz="quarter" idx="11"/>
          </p:nvPr>
        </p:nvSpPr>
        <p:spPr/>
        <p:txBody>
          <a:bodyPr/>
          <a:lstStyle>
            <a:lvl1pPr>
              <a:defRPr/>
            </a:lvl1pPr>
          </a:lstStyle>
          <a:p>
            <a:pPr>
              <a:defRPr/>
            </a:pPr>
            <a:r>
              <a:rPr lang="en-US"/>
              <a:t>Workshop on Design and Analysis of Algorithms at Epitech University, France</a:t>
            </a:r>
          </a:p>
        </p:txBody>
      </p:sp>
      <p:sp>
        <p:nvSpPr>
          <p:cNvPr id="5" name="Slide Number Placeholder 17"/>
          <p:cNvSpPr>
            <a:spLocks noGrp="1"/>
          </p:cNvSpPr>
          <p:nvPr>
            <p:ph type="sldNum" sz="quarter" idx="12"/>
          </p:nvPr>
        </p:nvSpPr>
        <p:spPr/>
        <p:txBody>
          <a:bodyPr/>
          <a:lstStyle>
            <a:lvl1pPr>
              <a:defRPr/>
            </a:lvl1pPr>
          </a:lstStyle>
          <a:p>
            <a:fld id="{24E69362-FDF5-45B0-A3D0-AE682B95E83D}" type="slidenum">
              <a:rPr lang="en-US" altLang="en-US"/>
              <a:pPr/>
              <a:t>‹#›</a:t>
            </a:fld>
            <a:endParaRPr lang="en-US" altLang="en-US"/>
          </a:p>
        </p:txBody>
      </p:sp>
    </p:spTree>
    <p:extLst>
      <p:ext uri="{BB962C8B-B14F-4D97-AF65-F5344CB8AC3E}">
        <p14:creationId xmlns:p14="http://schemas.microsoft.com/office/powerpoint/2010/main" val="2573395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B86F7D90-91EA-41AE-89FB-8B64A399FE0C}" type="datetime1">
              <a:rPr lang="en-US" altLang="en-US"/>
              <a:pPr/>
              <a:t>2/14/2016</a:t>
            </a:fld>
            <a:endParaRPr lang="en-US" altLang="en-US"/>
          </a:p>
        </p:txBody>
      </p:sp>
      <p:sp>
        <p:nvSpPr>
          <p:cNvPr id="3" name="Footer Placeholder 21"/>
          <p:cNvSpPr>
            <a:spLocks noGrp="1"/>
          </p:cNvSpPr>
          <p:nvPr>
            <p:ph type="ftr" sz="quarter" idx="11"/>
          </p:nvPr>
        </p:nvSpPr>
        <p:spPr/>
        <p:txBody>
          <a:bodyPr/>
          <a:lstStyle>
            <a:lvl1pPr>
              <a:defRPr/>
            </a:lvl1pPr>
          </a:lstStyle>
          <a:p>
            <a:pPr>
              <a:defRPr/>
            </a:pPr>
            <a:r>
              <a:rPr lang="en-US"/>
              <a:t>Workshop on Design and Analysis of Algorithms at Epitech University, France</a:t>
            </a:r>
          </a:p>
        </p:txBody>
      </p:sp>
      <p:sp>
        <p:nvSpPr>
          <p:cNvPr id="4" name="Slide Number Placeholder 17"/>
          <p:cNvSpPr>
            <a:spLocks noGrp="1"/>
          </p:cNvSpPr>
          <p:nvPr>
            <p:ph type="sldNum" sz="quarter" idx="12"/>
          </p:nvPr>
        </p:nvSpPr>
        <p:spPr/>
        <p:txBody>
          <a:bodyPr/>
          <a:lstStyle>
            <a:lvl1pPr>
              <a:defRPr/>
            </a:lvl1pPr>
          </a:lstStyle>
          <a:p>
            <a:fld id="{2DED40F9-A3FF-4776-88C3-8736E87A1762}" type="slidenum">
              <a:rPr lang="en-US" altLang="en-US"/>
              <a:pPr/>
              <a:t>‹#›</a:t>
            </a:fld>
            <a:endParaRPr lang="en-US" altLang="en-US"/>
          </a:p>
        </p:txBody>
      </p:sp>
    </p:spTree>
    <p:extLst>
      <p:ext uri="{BB962C8B-B14F-4D97-AF65-F5344CB8AC3E}">
        <p14:creationId xmlns:p14="http://schemas.microsoft.com/office/powerpoint/2010/main" val="1420791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2FA2CAE7-1D97-409E-85E3-6D019B482A8E}" type="datetime1">
              <a:rPr lang="en-US" altLang="en-US"/>
              <a:pPr/>
              <a:t>2/14/2016</a:t>
            </a:fld>
            <a:endParaRPr lang="en-US" altLang="en-US"/>
          </a:p>
        </p:txBody>
      </p:sp>
      <p:sp>
        <p:nvSpPr>
          <p:cNvPr id="6" name="Footer Placeholder 21"/>
          <p:cNvSpPr>
            <a:spLocks noGrp="1"/>
          </p:cNvSpPr>
          <p:nvPr>
            <p:ph type="ftr" sz="quarter" idx="11"/>
          </p:nvPr>
        </p:nvSpPr>
        <p:spPr/>
        <p:txBody>
          <a:bodyPr/>
          <a:lstStyle>
            <a:lvl1pPr>
              <a:defRPr/>
            </a:lvl1pPr>
          </a:lstStyle>
          <a:p>
            <a:pPr>
              <a:defRPr/>
            </a:pPr>
            <a:r>
              <a:rPr lang="en-US"/>
              <a:t>Workshop on Design and Analysis of Algorithms at Epitech University, France</a:t>
            </a:r>
          </a:p>
        </p:txBody>
      </p:sp>
      <p:sp>
        <p:nvSpPr>
          <p:cNvPr id="7" name="Slide Number Placeholder 17"/>
          <p:cNvSpPr>
            <a:spLocks noGrp="1"/>
          </p:cNvSpPr>
          <p:nvPr>
            <p:ph type="sldNum" sz="quarter" idx="12"/>
          </p:nvPr>
        </p:nvSpPr>
        <p:spPr/>
        <p:txBody>
          <a:bodyPr/>
          <a:lstStyle>
            <a:lvl1pPr>
              <a:defRPr/>
            </a:lvl1pPr>
          </a:lstStyle>
          <a:p>
            <a:fld id="{12F8D895-7E78-46AE-917F-29AEA868A8FA}" type="slidenum">
              <a:rPr lang="en-US" altLang="en-US"/>
              <a:pPr/>
              <a:t>‹#›</a:t>
            </a:fld>
            <a:endParaRPr lang="en-US" altLang="en-US"/>
          </a:p>
        </p:txBody>
      </p:sp>
    </p:spTree>
    <p:extLst>
      <p:ext uri="{BB962C8B-B14F-4D97-AF65-F5344CB8AC3E}">
        <p14:creationId xmlns:p14="http://schemas.microsoft.com/office/powerpoint/2010/main" val="2862427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p:cNvSpPr>
          <p:nvPr/>
        </p:nvSpPr>
        <p:spPr bwMode="auto">
          <a:xfrm rot="420000" flipV="1">
            <a:off x="3165475" y="1108075"/>
            <a:ext cx="5257800" cy="4114800"/>
          </a:xfrm>
          <a:custGeom>
            <a:avLst/>
            <a:gdLst>
              <a:gd name="T0" fmla="*/ 0 w 5257800"/>
              <a:gd name="T1" fmla="*/ 0 h 4114800"/>
              <a:gd name="T2" fmla="*/ 5107774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endParaRPr lang="en-IN"/>
          </a:p>
        </p:txBody>
      </p:sp>
      <p:sp>
        <p:nvSpPr>
          <p:cNvPr id="6" name="Right Triangle 5"/>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19685" dist="6350" dir="12899787" algn="tl" rotWithShape="0">
              <a:srgbClr val="808080">
                <a:alpha val="46999"/>
              </a:srgbClr>
            </a:outerShdw>
          </a:effectLst>
        </p:spPr>
        <p:txBody>
          <a:bodyPr anchor="ctr"/>
          <a:lstStyle/>
          <a:p>
            <a:pPr algn="ctr">
              <a:defRPr/>
            </a:pPr>
            <a:endParaRPr lang="en-US">
              <a:solidFill>
                <a:srgbClr val="FFFFFF"/>
              </a:solidFill>
              <a:latin typeface="Constantia" charset="0"/>
              <a:ea typeface="ヒラギノ角ゴ Pro W3" charset="0"/>
              <a:cs typeface="ヒラギノ角ゴ Pro W3" charset="0"/>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Constantia" charset="0"/>
              <a:ea typeface="ヒラギノ角ゴ Pro W3" charset="0"/>
              <a:cs typeface="ヒラギノ角ゴ Pro W3"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Constantia" charset="0"/>
              <a:ea typeface="ヒラギノ角ゴ Pro W3" charset="0"/>
              <a:cs typeface="ヒラギノ角ゴ Pro W3"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fld id="{B63DD723-987D-4ED7-A9CA-8B9841D0F255}" type="datetime1">
              <a:rPr lang="en-US" altLang="en-US"/>
              <a:pPr/>
              <a:t>2/14/2016</a:t>
            </a:fld>
            <a:endParaRPr lang="en-US" altLang="en-US"/>
          </a:p>
        </p:txBody>
      </p:sp>
      <p:sp>
        <p:nvSpPr>
          <p:cNvPr id="10" name="Footer Placeholder 5"/>
          <p:cNvSpPr>
            <a:spLocks noGrp="1"/>
          </p:cNvSpPr>
          <p:nvPr>
            <p:ph type="ftr" sz="quarter" idx="11"/>
          </p:nvPr>
        </p:nvSpPr>
        <p:spPr/>
        <p:txBody>
          <a:bodyPr/>
          <a:lstStyle>
            <a:lvl1pPr>
              <a:defRPr/>
            </a:lvl1pPr>
          </a:lstStyle>
          <a:p>
            <a:pPr>
              <a:defRPr/>
            </a:pPr>
            <a:r>
              <a:rPr lang="en-US"/>
              <a:t>Workshop on Design and Analysis of Algorithms at Epitech University, France</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BCF78C1C-25FD-4A2A-B3E6-0BE2ECF3CFE0}" type="slidenum">
              <a:rPr lang="en-US" altLang="en-US"/>
              <a:pPr/>
              <a:t>‹#›</a:t>
            </a:fld>
            <a:endParaRPr lang="en-US" altLang="en-US"/>
          </a:p>
        </p:txBody>
      </p:sp>
    </p:spTree>
    <p:extLst>
      <p:ext uri="{BB962C8B-B14F-4D97-AF65-F5344CB8AC3E}">
        <p14:creationId xmlns:p14="http://schemas.microsoft.com/office/powerpoint/2010/main" val="2578934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Constantia" charset="0"/>
              <a:ea typeface="ヒラギノ角ゴ Pro W3" charset="0"/>
              <a:cs typeface="ヒラギノ角ゴ Pro W3"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Constantia" charset="0"/>
              <a:ea typeface="ヒラギノ角ゴ Pro W3" charset="0"/>
              <a:cs typeface="ヒラギノ角ゴ Pro W3"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defRPr>
            </a:lvl1pPr>
          </a:lstStyle>
          <a:p>
            <a:fld id="{05FBF998-5F23-43E8-AE24-FFBF0F9FE7FA}" type="datetime1">
              <a:rPr lang="en-US" altLang="en-US"/>
              <a:pPr/>
              <a:t>2/14/2016</a:t>
            </a:fld>
            <a:endParaRPr lang="en-US"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Arial" charset="0"/>
                <a:ea typeface="ヒラギノ角ゴ Pro W3" charset="0"/>
                <a:cs typeface="ヒラギノ角ゴ Pro W3" charset="0"/>
              </a:defRPr>
            </a:lvl1pPr>
          </a:lstStyle>
          <a:p>
            <a:pPr>
              <a:defRPr/>
            </a:pPr>
            <a:r>
              <a:rPr lang="en-US"/>
              <a:t>Workshop on Design and Analysis of Algorithms at Epitech University, France</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279EDDAB-6597-4590-B5AF-0FDEECDCE378}" type="slidenum">
              <a:rPr lang="en-US" altLang="en-US"/>
              <a:pPr/>
              <a:t>‹#›</a:t>
            </a:fld>
            <a:endParaRPr lang="en-US"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defRPr/>
              </a:pPr>
              <a:endParaRPr lang="en-US" sz="1800" smtClean="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defRPr/>
              </a:pPr>
              <a:endParaRPr lang="en-US" sz="1800" smtClean="0"/>
            </a:p>
          </p:txBody>
        </p:sp>
      </p:grpSp>
    </p:spTree>
  </p:cSld>
  <p:clrMap bg1="lt1" tx1="dk1" bg2="lt2" tx2="dk2" accent1="accent1" accent2="accent2" accent3="accent3" accent4="accent4" accent5="accent5" accent6="accent6" hlink="hlink" folHlink="folHlink"/>
  <p:sldLayoutIdLst>
    <p:sldLayoutId id="2147484026" r:id="rId1"/>
    <p:sldLayoutId id="2147484017" r:id="rId2"/>
    <p:sldLayoutId id="2147484027" r:id="rId3"/>
    <p:sldLayoutId id="2147484018" r:id="rId4"/>
    <p:sldLayoutId id="2147484019" r:id="rId5"/>
    <p:sldLayoutId id="2147484020" r:id="rId6"/>
    <p:sldLayoutId id="2147484021" r:id="rId7"/>
    <p:sldLayoutId id="2147484022" r:id="rId8"/>
    <p:sldLayoutId id="2147484028" r:id="rId9"/>
    <p:sldLayoutId id="2147484023" r:id="rId10"/>
    <p:sldLayoutId id="2147484024" r:id="rId11"/>
    <p:sldLayoutId id="2147484025" r:id="rId12"/>
  </p:sldLayoutIdLst>
  <p:hf hdr="0" dt="0"/>
  <p:txStyles>
    <p:titleStyle>
      <a:lvl1pPr algn="l" rtl="0" eaLnBrk="0" fontAlgn="base" hangingPunct="0">
        <a:spcBef>
          <a:spcPct val="0"/>
        </a:spcBef>
        <a:spcAft>
          <a:spcPct val="0"/>
        </a:spcAft>
        <a:defRPr sz="5000" kern="1200">
          <a:solidFill>
            <a:schemeClr val="tx2"/>
          </a:solidFill>
          <a:latin typeface="+mj-lt"/>
          <a:ea typeface="ヒラギノ角ゴ Pro W3" charset="-128"/>
          <a:cs typeface="ヒラギノ角ゴ Pro W3" charset="-128"/>
        </a:defRPr>
      </a:lvl1pPr>
      <a:lvl2pPr algn="l" rtl="0" eaLnBrk="0" fontAlgn="base" hangingPunct="0">
        <a:spcBef>
          <a:spcPct val="0"/>
        </a:spcBef>
        <a:spcAft>
          <a:spcPct val="0"/>
        </a:spcAft>
        <a:defRPr sz="5000">
          <a:solidFill>
            <a:schemeClr val="tx2"/>
          </a:solidFill>
          <a:latin typeface="Calibri" pitchFamily="-108" charset="0"/>
          <a:ea typeface="ヒラギノ角ゴ Pro W3" charset="-128"/>
          <a:cs typeface="ヒラギノ角ゴ Pro W3" charset="-128"/>
        </a:defRPr>
      </a:lvl2pPr>
      <a:lvl3pPr algn="l" rtl="0" eaLnBrk="0" fontAlgn="base" hangingPunct="0">
        <a:spcBef>
          <a:spcPct val="0"/>
        </a:spcBef>
        <a:spcAft>
          <a:spcPct val="0"/>
        </a:spcAft>
        <a:defRPr sz="5000">
          <a:solidFill>
            <a:schemeClr val="tx2"/>
          </a:solidFill>
          <a:latin typeface="Calibri" pitchFamily="-108" charset="0"/>
          <a:ea typeface="ヒラギノ角ゴ Pro W3" charset="-128"/>
          <a:cs typeface="ヒラギノ角ゴ Pro W3" charset="-128"/>
        </a:defRPr>
      </a:lvl3pPr>
      <a:lvl4pPr algn="l" rtl="0" eaLnBrk="0" fontAlgn="base" hangingPunct="0">
        <a:spcBef>
          <a:spcPct val="0"/>
        </a:spcBef>
        <a:spcAft>
          <a:spcPct val="0"/>
        </a:spcAft>
        <a:defRPr sz="5000">
          <a:solidFill>
            <a:schemeClr val="tx2"/>
          </a:solidFill>
          <a:latin typeface="Calibri" pitchFamily="-108" charset="0"/>
          <a:ea typeface="ヒラギノ角ゴ Pro W3" charset="-128"/>
          <a:cs typeface="ヒラギノ角ゴ Pro W3" charset="-128"/>
        </a:defRPr>
      </a:lvl4pPr>
      <a:lvl5pPr algn="l" rtl="0" eaLnBrk="0" fontAlgn="base" hangingPunct="0">
        <a:spcBef>
          <a:spcPct val="0"/>
        </a:spcBef>
        <a:spcAft>
          <a:spcPct val="0"/>
        </a:spcAft>
        <a:defRPr sz="5000">
          <a:solidFill>
            <a:schemeClr val="tx2"/>
          </a:solidFill>
          <a:latin typeface="Calibri" pitchFamily="-108" charset="0"/>
          <a:ea typeface="ヒラギノ角ゴ Pro W3" charset="-128"/>
          <a:cs typeface="ヒラギノ角ゴ Pro W3" charset="-128"/>
        </a:defRPr>
      </a:lvl5pPr>
      <a:lvl6pPr marL="457200" algn="l" rtl="0" fontAlgn="base">
        <a:spcBef>
          <a:spcPct val="0"/>
        </a:spcBef>
        <a:spcAft>
          <a:spcPct val="0"/>
        </a:spcAft>
        <a:defRPr sz="5000">
          <a:solidFill>
            <a:schemeClr val="tx2"/>
          </a:solidFill>
          <a:latin typeface="Calibri" pitchFamily="-108" charset="0"/>
        </a:defRPr>
      </a:lvl6pPr>
      <a:lvl7pPr marL="914400" algn="l" rtl="0" fontAlgn="base">
        <a:spcBef>
          <a:spcPct val="0"/>
        </a:spcBef>
        <a:spcAft>
          <a:spcPct val="0"/>
        </a:spcAft>
        <a:defRPr sz="5000">
          <a:solidFill>
            <a:schemeClr val="tx2"/>
          </a:solidFill>
          <a:latin typeface="Calibri" pitchFamily="-108" charset="0"/>
        </a:defRPr>
      </a:lvl7pPr>
      <a:lvl8pPr marL="1371600" algn="l" rtl="0" fontAlgn="base">
        <a:spcBef>
          <a:spcPct val="0"/>
        </a:spcBef>
        <a:spcAft>
          <a:spcPct val="0"/>
        </a:spcAft>
        <a:defRPr sz="5000">
          <a:solidFill>
            <a:schemeClr val="tx2"/>
          </a:solidFill>
          <a:latin typeface="Calibri" pitchFamily="-108" charset="0"/>
        </a:defRPr>
      </a:lvl8pPr>
      <a:lvl9pPr marL="1828800" algn="l" rtl="0" fontAlgn="base">
        <a:spcBef>
          <a:spcPct val="0"/>
        </a:spcBef>
        <a:spcAft>
          <a:spcPct val="0"/>
        </a:spcAft>
        <a:defRPr sz="5000">
          <a:solidFill>
            <a:schemeClr val="tx2"/>
          </a:solidFill>
          <a:latin typeface="Calibri" pitchFamily="-108"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ヒラギノ角ゴ Pro W3" charset="-128"/>
          <a:cs typeface="ヒラギノ角ゴ Pro W3" charset="-128"/>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ヒラギノ角ゴ Pro W3" charset="-128"/>
          <a:cs typeface="ヒラギノ角ゴ Pro W3" charset="0"/>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ヒラギノ角ゴ Pro W3" charset="-128"/>
          <a:cs typeface="ヒラギノ角ゴ Pro W3" charset="0"/>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ヒラギノ角ゴ Pro W3" charset="-128"/>
          <a:cs typeface="ヒラギノ角ゴ Pro W3" charset="0"/>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ヒラギノ角ゴ Pro W3" charset="-128"/>
          <a:cs typeface="ヒラギノ角ゴ Pro W3"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wmf"/></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wm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60696" y="609600"/>
            <a:ext cx="7772400" cy="1752600"/>
          </a:xfrm>
          <a:ln>
            <a:miter lim="800000"/>
            <a:headEnd/>
            <a:tailEnd/>
          </a:ln>
          <a:extLst>
            <a:ext uri="{FAA26D3D-D897-4be2-8F04-BA451C77F1D7}"/>
          </a:extLst>
        </p:spPr>
        <p:txBody>
          <a:bodyPr>
            <a:noAutofit/>
          </a:bodyPr>
          <a:lstStyle/>
          <a:p>
            <a:pPr algn="ctr" eaLnBrk="1" fontAlgn="auto" hangingPunct="1">
              <a:spcAft>
                <a:spcPts val="0"/>
              </a:spcAft>
              <a:defRPr/>
            </a:pPr>
            <a:r>
              <a:rPr lang="en-US" sz="4600" dirty="0" smtClean="0">
                <a:latin typeface="Comic Sans MS" pitchFamily="66" charset="0"/>
              </a:rPr>
              <a:t> DYNAMIC PROGRAMMING</a:t>
            </a:r>
          </a:p>
        </p:txBody>
      </p:sp>
      <p:sp>
        <p:nvSpPr>
          <p:cNvPr id="5123" name="Rectangle 3"/>
          <p:cNvSpPr>
            <a:spLocks noGrp="1" noChangeArrowheads="1"/>
          </p:cNvSpPr>
          <p:nvPr>
            <p:ph type="subTitle" idx="1"/>
          </p:nvPr>
        </p:nvSpPr>
        <p:spPr>
          <a:xfrm>
            <a:off x="560696" y="2895600"/>
            <a:ext cx="7854950" cy="2133600"/>
          </a:xfrm>
        </p:spPr>
        <p:txBody>
          <a:bodyPr/>
          <a:lstStyle/>
          <a:p>
            <a:pPr marR="0" eaLnBrk="1" hangingPunct="1">
              <a:buFont typeface="Arial" panose="020B0604020202020204" pitchFamily="34" charset="0"/>
              <a:buNone/>
            </a:pPr>
            <a:r>
              <a:rPr lang="en-US" altLang="en-US" dirty="0" smtClean="0">
                <a:latin typeface="Comic Sans MS" panose="030F0702030302020204" pitchFamily="66" charset="0"/>
                <a:ea typeface="ヒラギノ角ゴ Pro W3" pitchFamily="-84" charset="-128"/>
              </a:rPr>
              <a:t>Instructor</a:t>
            </a:r>
          </a:p>
          <a:p>
            <a:pPr marR="0" eaLnBrk="1" hangingPunct="1">
              <a:buFont typeface="Arial" panose="020B0604020202020204" pitchFamily="34" charset="0"/>
              <a:buNone/>
            </a:pPr>
            <a:r>
              <a:rPr lang="en-US" altLang="en-US" dirty="0" err="1" smtClean="0">
                <a:latin typeface="Comic Sans MS" panose="030F0702030302020204" pitchFamily="66" charset="0"/>
                <a:ea typeface="ヒラギノ角ゴ Pro W3" pitchFamily="-84" charset="-128"/>
              </a:rPr>
              <a:t>Neelima</a:t>
            </a:r>
            <a:r>
              <a:rPr lang="en-US" altLang="en-US" dirty="0" smtClean="0">
                <a:latin typeface="Comic Sans MS" panose="030F0702030302020204" pitchFamily="66" charset="0"/>
                <a:ea typeface="ヒラギノ角ゴ Pro W3" pitchFamily="-84" charset="-128"/>
              </a:rPr>
              <a:t> Gupta</a:t>
            </a:r>
          </a:p>
          <a:p>
            <a:pPr marR="0" eaLnBrk="1" hangingPunct="1">
              <a:buFont typeface="Arial" panose="020B0604020202020204" pitchFamily="34" charset="0"/>
              <a:buNone/>
            </a:pPr>
            <a:r>
              <a:rPr lang="en-US" altLang="en-US" dirty="0" smtClean="0">
                <a:latin typeface="Comic Sans MS" panose="030F0702030302020204" pitchFamily="66" charset="0"/>
                <a:ea typeface="ヒラギノ角ゴ Pro W3" pitchFamily="-84" charset="-128"/>
              </a:rPr>
              <a:t>University of Delhi, INDIA</a:t>
            </a:r>
          </a:p>
          <a:p>
            <a:pPr marR="0" eaLnBrk="1" hangingPunct="1">
              <a:buFont typeface="Arial" panose="020B0604020202020204" pitchFamily="34" charset="0"/>
              <a:buNone/>
            </a:pPr>
            <a:r>
              <a:rPr lang="en-US" altLang="en-US" dirty="0" smtClean="0">
                <a:latin typeface="Comic Sans MS" panose="030F0702030302020204" pitchFamily="66" charset="0"/>
                <a:ea typeface="ヒラギノ角ゴ Pro W3" pitchFamily="-84" charset="-128"/>
              </a:rPr>
              <a:t>ngupta@cs.du.ac.in</a:t>
            </a:r>
          </a:p>
          <a:p>
            <a:pPr marR="0" eaLnBrk="1" hangingPunct="1">
              <a:buFont typeface="Arial" panose="020B0604020202020204" pitchFamily="34" charset="0"/>
              <a:buNone/>
            </a:pPr>
            <a:endParaRPr lang="en-US" altLang="en-US" dirty="0" smtClean="0">
              <a:latin typeface="Comic Sans MS" panose="030F0702030302020204" pitchFamily="66" charset="0"/>
              <a:ea typeface="ヒラギノ角ゴ Pro W3" pitchFamily="-84" charset="-128"/>
            </a:endParaRPr>
          </a:p>
        </p:txBody>
      </p:sp>
      <p:sp>
        <p:nvSpPr>
          <p:cNvPr id="512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 W3" pitchFamily="-84" charset="-128"/>
              </a:defRPr>
            </a:lvl1pPr>
            <a:lvl2pPr marL="742950" indent="-285750" eaLnBrk="0" hangingPunct="0">
              <a:defRPr>
                <a:solidFill>
                  <a:schemeClr val="tx1"/>
                </a:solidFill>
                <a:latin typeface="Arial" panose="020B0604020202020204" pitchFamily="34" charset="0"/>
                <a:ea typeface="ヒラギノ角ゴ Pro W3" pitchFamily="-84" charset="-128"/>
              </a:defRPr>
            </a:lvl2pPr>
            <a:lvl3pPr marL="1143000" indent="-228600" eaLnBrk="0" hangingPunct="0">
              <a:defRPr>
                <a:solidFill>
                  <a:schemeClr val="tx1"/>
                </a:solidFill>
                <a:latin typeface="Arial" panose="020B0604020202020204" pitchFamily="34" charset="0"/>
                <a:ea typeface="ヒラギノ角ゴ Pro W3" pitchFamily="-84" charset="-128"/>
              </a:defRPr>
            </a:lvl3pPr>
            <a:lvl4pPr marL="1600200" indent="-228600" eaLnBrk="0" hangingPunct="0">
              <a:defRPr>
                <a:solidFill>
                  <a:schemeClr val="tx1"/>
                </a:solidFill>
                <a:latin typeface="Arial" panose="020B0604020202020204" pitchFamily="34" charset="0"/>
                <a:ea typeface="ヒラギノ角ゴ Pro W3" pitchFamily="-84" charset="-128"/>
              </a:defRPr>
            </a:lvl4pPr>
            <a:lvl5pPr marL="2057400" indent="-228600" eaLnBrk="0" hangingPunct="0">
              <a:defRPr>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9pPr>
          </a:lstStyle>
          <a:p>
            <a:pPr algn="ctr" eaLnBrk="1" hangingPunct="1"/>
            <a:r>
              <a:rPr lang="en-US" altLang="en-US" smtClean="0">
                <a:solidFill>
                  <a:srgbClr val="D1EAEE"/>
                </a:solidFill>
              </a:rPr>
              <a:t>Workshop on Design and Analysis of Algorithms at Epitech University, France</a:t>
            </a:r>
          </a:p>
        </p:txBody>
      </p:sp>
      <p:sp>
        <p:nvSpPr>
          <p:cNvPr id="512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 W3" pitchFamily="-84" charset="-128"/>
              </a:defRPr>
            </a:lvl1pPr>
            <a:lvl2pPr marL="742950" indent="-285750" eaLnBrk="0" hangingPunct="0">
              <a:defRPr>
                <a:solidFill>
                  <a:schemeClr val="tx1"/>
                </a:solidFill>
                <a:latin typeface="Arial" panose="020B0604020202020204" pitchFamily="34" charset="0"/>
                <a:ea typeface="ヒラギノ角ゴ Pro W3" pitchFamily="-84" charset="-128"/>
              </a:defRPr>
            </a:lvl2pPr>
            <a:lvl3pPr marL="1143000" indent="-228600" eaLnBrk="0" hangingPunct="0">
              <a:defRPr>
                <a:solidFill>
                  <a:schemeClr val="tx1"/>
                </a:solidFill>
                <a:latin typeface="Arial" panose="020B0604020202020204" pitchFamily="34" charset="0"/>
                <a:ea typeface="ヒラギノ角ゴ Pro W3" pitchFamily="-84" charset="-128"/>
              </a:defRPr>
            </a:lvl3pPr>
            <a:lvl4pPr marL="1600200" indent="-228600" eaLnBrk="0" hangingPunct="0">
              <a:defRPr>
                <a:solidFill>
                  <a:schemeClr val="tx1"/>
                </a:solidFill>
                <a:latin typeface="Arial" panose="020B0604020202020204" pitchFamily="34" charset="0"/>
                <a:ea typeface="ヒラギノ角ゴ Pro W3" pitchFamily="-84" charset="-128"/>
              </a:defRPr>
            </a:lvl4pPr>
            <a:lvl5pPr marL="2057400" indent="-228600" eaLnBrk="0" hangingPunct="0">
              <a:defRPr>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9pPr>
          </a:lstStyle>
          <a:p>
            <a:pPr eaLnBrk="1" hangingPunct="1"/>
            <a:fld id="{1C5AD334-AA47-4482-A106-FFBA51BC31E5}" type="slidenum">
              <a:rPr lang="en-US" altLang="en-US">
                <a:solidFill>
                  <a:srgbClr val="D1EAEE"/>
                </a:solidFill>
              </a:rPr>
              <a:pPr eaLnBrk="1" hangingPunct="1"/>
              <a:t>1</a:t>
            </a:fld>
            <a:endParaRPr lang="en-US" altLang="en-US">
              <a:solidFill>
                <a:srgbClr val="D1EAEE"/>
              </a:solidFill>
            </a:endParaRPr>
          </a:p>
        </p:txBody>
      </p:sp>
      <p:sp>
        <p:nvSpPr>
          <p:cNvPr id="6" name="TextBox 2"/>
          <p:cNvSpPr txBox="1">
            <a:spLocks noChangeArrowheads="1"/>
          </p:cNvSpPr>
          <p:nvPr/>
        </p:nvSpPr>
        <p:spPr bwMode="auto">
          <a:xfrm>
            <a:off x="2514600" y="5486400"/>
            <a:ext cx="4171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buFont typeface="Arial" panose="020B0604020202020204" pitchFamily="34" charset="0"/>
              <a:buNone/>
            </a:pPr>
            <a:r>
              <a:rPr lang="en-US" altLang="en-US" sz="1800" dirty="0">
                <a:solidFill>
                  <a:srgbClr val="FF0000"/>
                </a:solidFill>
                <a:latin typeface="Comic Sans MS" panose="030F0702030302020204" pitchFamily="66" charset="0"/>
              </a:rPr>
              <a:t>Presentation Edited by </a:t>
            </a:r>
            <a:r>
              <a:rPr lang="en-US" altLang="en-US" sz="1800" dirty="0" err="1">
                <a:solidFill>
                  <a:srgbClr val="FF0000"/>
                </a:solidFill>
                <a:latin typeface="Comic Sans MS" panose="030F0702030302020204" pitchFamily="66" charset="0"/>
              </a:rPr>
              <a:t>Sapna</a:t>
            </a:r>
            <a:r>
              <a:rPr lang="en-US" altLang="en-US" sz="1800" dirty="0">
                <a:solidFill>
                  <a:srgbClr val="FF0000"/>
                </a:solidFill>
                <a:latin typeface="Comic Sans MS" panose="030F0702030302020204" pitchFamily="66" charset="0"/>
              </a:rPr>
              <a:t> Grover</a:t>
            </a:r>
          </a:p>
        </p:txBody>
      </p:sp>
    </p:spTree>
    <p:extLst>
      <p:ext uri="{BB962C8B-B14F-4D97-AF65-F5344CB8AC3E}">
        <p14:creationId xmlns:p14="http://schemas.microsoft.com/office/powerpoint/2010/main" val="1187944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600200" y="1736725"/>
            <a:ext cx="1371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09800" y="2270125"/>
            <a:ext cx="22098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029200" y="4556125"/>
            <a:ext cx="1371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352800" y="2803525"/>
            <a:ext cx="14478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438400" y="3413125"/>
            <a:ext cx="4038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953000" y="4022725"/>
            <a:ext cx="1371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655" name="TextBox 9"/>
          <p:cNvSpPr txBox="1">
            <a:spLocks noChangeArrowheads="1"/>
          </p:cNvSpPr>
          <p:nvPr/>
        </p:nvSpPr>
        <p:spPr bwMode="auto">
          <a:xfrm>
            <a:off x="381000" y="1050925"/>
            <a:ext cx="990600" cy="397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dirty="0" smtClean="0">
                <a:solidFill>
                  <a:schemeClr val="bg2">
                    <a:lumMod val="50000"/>
                  </a:schemeClr>
                </a:solidFill>
                <a:latin typeface="Comic Sans MS" pitchFamily="66" charset="0"/>
              </a:rPr>
              <a:t>INDEX</a:t>
            </a:r>
          </a:p>
          <a:p>
            <a:pP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1</a:t>
            </a:r>
          </a:p>
          <a:p>
            <a:pPr algn="ct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2</a:t>
            </a:r>
          </a:p>
          <a:p>
            <a:pPr algn="ct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3</a:t>
            </a:r>
          </a:p>
          <a:p>
            <a:pPr algn="ct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4</a:t>
            </a:r>
          </a:p>
          <a:p>
            <a:pPr algn="ct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5</a:t>
            </a:r>
          </a:p>
          <a:p>
            <a:pPr algn="ct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6</a:t>
            </a:r>
          </a:p>
          <a:p>
            <a:pPr eaLnBrk="1" hangingPunct="1">
              <a:defRPr/>
            </a:pPr>
            <a:endParaRPr lang="en-US" sz="1800" b="1" dirty="0" smtClean="0">
              <a:solidFill>
                <a:schemeClr val="bg2">
                  <a:lumMod val="50000"/>
                </a:schemeClr>
              </a:solidFill>
              <a:latin typeface="Comic Sans MS" pitchFamily="66" charset="0"/>
            </a:endParaRPr>
          </a:p>
        </p:txBody>
      </p:sp>
      <p:sp>
        <p:nvSpPr>
          <p:cNvPr id="27656" name="TextBox 10"/>
          <p:cNvSpPr txBox="1">
            <a:spLocks noChangeArrowheads="1"/>
          </p:cNvSpPr>
          <p:nvPr/>
        </p:nvSpPr>
        <p:spPr bwMode="auto">
          <a:xfrm>
            <a:off x="1752600" y="1431925"/>
            <a:ext cx="838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1</a:t>
            </a:r>
            <a:r>
              <a:rPr lang="en-US" sz="1800" b="1" smtClean="0">
                <a:solidFill>
                  <a:schemeClr val="bg2">
                    <a:lumMod val="50000"/>
                  </a:schemeClr>
                </a:solidFill>
                <a:latin typeface="Comic Sans MS" pitchFamily="66" charset="0"/>
              </a:rPr>
              <a:t>=2</a:t>
            </a:r>
          </a:p>
        </p:txBody>
      </p:sp>
      <p:sp>
        <p:nvSpPr>
          <p:cNvPr id="27657" name="TextBox 11"/>
          <p:cNvSpPr txBox="1">
            <a:spLocks noChangeArrowheads="1"/>
          </p:cNvSpPr>
          <p:nvPr/>
        </p:nvSpPr>
        <p:spPr bwMode="auto">
          <a:xfrm>
            <a:off x="2895600" y="1965325"/>
            <a:ext cx="838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dirty="0" smtClean="0">
                <a:solidFill>
                  <a:schemeClr val="bg2">
                    <a:lumMod val="50000"/>
                  </a:schemeClr>
                </a:solidFill>
                <a:latin typeface="Comic Sans MS" pitchFamily="66" charset="0"/>
              </a:rPr>
              <a:t>V</a:t>
            </a:r>
            <a:r>
              <a:rPr lang="en-US" sz="1200" b="1" dirty="0" smtClean="0">
                <a:solidFill>
                  <a:schemeClr val="bg2">
                    <a:lumMod val="50000"/>
                  </a:schemeClr>
                </a:solidFill>
                <a:latin typeface="Comic Sans MS" pitchFamily="66" charset="0"/>
              </a:rPr>
              <a:t>2</a:t>
            </a:r>
            <a:r>
              <a:rPr lang="en-US" sz="1800" b="1" dirty="0" smtClean="0">
                <a:solidFill>
                  <a:schemeClr val="bg2">
                    <a:lumMod val="50000"/>
                  </a:schemeClr>
                </a:solidFill>
                <a:latin typeface="Comic Sans MS" pitchFamily="66" charset="0"/>
              </a:rPr>
              <a:t>=4</a:t>
            </a:r>
          </a:p>
        </p:txBody>
      </p:sp>
      <p:sp>
        <p:nvSpPr>
          <p:cNvPr id="27658" name="TextBox 12"/>
          <p:cNvSpPr txBox="1">
            <a:spLocks noChangeArrowheads="1"/>
          </p:cNvSpPr>
          <p:nvPr/>
        </p:nvSpPr>
        <p:spPr bwMode="auto">
          <a:xfrm>
            <a:off x="3505200" y="2498725"/>
            <a:ext cx="838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3</a:t>
            </a:r>
            <a:r>
              <a:rPr lang="en-US" sz="1800" b="1" smtClean="0">
                <a:solidFill>
                  <a:schemeClr val="bg2">
                    <a:lumMod val="50000"/>
                  </a:schemeClr>
                </a:solidFill>
                <a:latin typeface="Comic Sans MS" pitchFamily="66" charset="0"/>
              </a:rPr>
              <a:t>=4</a:t>
            </a:r>
          </a:p>
        </p:txBody>
      </p:sp>
      <p:sp>
        <p:nvSpPr>
          <p:cNvPr id="27659" name="TextBox 13"/>
          <p:cNvSpPr txBox="1">
            <a:spLocks noChangeArrowheads="1"/>
          </p:cNvSpPr>
          <p:nvPr/>
        </p:nvSpPr>
        <p:spPr bwMode="auto">
          <a:xfrm>
            <a:off x="3657600" y="3108325"/>
            <a:ext cx="838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4</a:t>
            </a:r>
            <a:r>
              <a:rPr lang="en-US" sz="1800" b="1" smtClean="0">
                <a:solidFill>
                  <a:schemeClr val="bg2">
                    <a:lumMod val="50000"/>
                  </a:schemeClr>
                </a:solidFill>
                <a:latin typeface="Comic Sans MS" pitchFamily="66" charset="0"/>
              </a:rPr>
              <a:t>=7</a:t>
            </a:r>
          </a:p>
        </p:txBody>
      </p:sp>
      <p:sp>
        <p:nvSpPr>
          <p:cNvPr id="27660" name="TextBox 14"/>
          <p:cNvSpPr txBox="1">
            <a:spLocks noChangeArrowheads="1"/>
          </p:cNvSpPr>
          <p:nvPr/>
        </p:nvSpPr>
        <p:spPr bwMode="auto">
          <a:xfrm>
            <a:off x="5105400" y="3717925"/>
            <a:ext cx="838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5</a:t>
            </a:r>
            <a:r>
              <a:rPr lang="en-US" sz="1800" b="1" smtClean="0">
                <a:solidFill>
                  <a:schemeClr val="bg2">
                    <a:lumMod val="50000"/>
                  </a:schemeClr>
                </a:solidFill>
                <a:latin typeface="Comic Sans MS" pitchFamily="66" charset="0"/>
              </a:rPr>
              <a:t>=2</a:t>
            </a:r>
          </a:p>
        </p:txBody>
      </p:sp>
      <p:sp>
        <p:nvSpPr>
          <p:cNvPr id="27661" name="TextBox 15"/>
          <p:cNvSpPr txBox="1">
            <a:spLocks noChangeArrowheads="1"/>
          </p:cNvSpPr>
          <p:nvPr/>
        </p:nvSpPr>
        <p:spPr bwMode="auto">
          <a:xfrm>
            <a:off x="5257800" y="4251325"/>
            <a:ext cx="838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6</a:t>
            </a:r>
            <a:r>
              <a:rPr lang="en-US" sz="1800" b="1" smtClean="0">
                <a:solidFill>
                  <a:schemeClr val="bg2">
                    <a:lumMod val="50000"/>
                  </a:schemeClr>
                </a:solidFill>
                <a:latin typeface="Comic Sans MS" pitchFamily="66" charset="0"/>
              </a:rPr>
              <a:t>=1</a:t>
            </a:r>
          </a:p>
        </p:txBody>
      </p:sp>
      <p:cxnSp>
        <p:nvCxnSpPr>
          <p:cNvPr id="17" name="Straight Connector 16"/>
          <p:cNvCxnSpPr/>
          <p:nvPr/>
        </p:nvCxnSpPr>
        <p:spPr>
          <a:xfrm rot="5400000">
            <a:off x="1524001" y="1736725"/>
            <a:ext cx="152400" cy="31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896394" y="1735931"/>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344194" y="2269331"/>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134394" y="2269331"/>
            <a:ext cx="1524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725194" y="2802731"/>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277394" y="2802731"/>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6401594" y="3412331"/>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362994" y="3412331"/>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6249194" y="4021931"/>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4877594" y="4021931"/>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6325394" y="4555331"/>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953794" y="4555331"/>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a:spLocks noChangeArrowheads="1"/>
          </p:cNvSpPr>
          <p:nvPr/>
        </p:nvSpPr>
        <p:spPr bwMode="auto">
          <a:xfrm>
            <a:off x="7239000" y="1355725"/>
            <a:ext cx="1066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b="1" smtClean="0">
                <a:solidFill>
                  <a:schemeClr val="bg2">
                    <a:lumMod val="50000"/>
                  </a:schemeClr>
                </a:solidFill>
                <a:latin typeface="Comic Sans MS" pitchFamily="66" charset="0"/>
              </a:rPr>
              <a:t>P[1]=0</a:t>
            </a:r>
          </a:p>
        </p:txBody>
      </p:sp>
      <p:sp>
        <p:nvSpPr>
          <p:cNvPr id="26651" name="Footer Placeholder 29"/>
          <p:cNvSpPr>
            <a:spLocks noGrp="1"/>
          </p:cNvSpPr>
          <p:nvPr>
            <p:ph type="ftr" sz="quarter" idx="11"/>
          </p:nvPr>
        </p:nvSpPr>
        <p:spPr bwMode="auto">
          <a:xfrm>
            <a:off x="2667000" y="6172200"/>
            <a:ext cx="304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200" smtClean="0">
                <a:solidFill>
                  <a:srgbClr val="045C75"/>
                </a:solidFill>
                <a:latin typeface="Comic Sans MS" panose="030F0702030302020204" pitchFamily="66" charset="0"/>
              </a:rPr>
              <a:t>Workshop on Design and Analysis of Algorithms at Epitech University, France</a:t>
            </a:r>
          </a:p>
        </p:txBody>
      </p:sp>
      <p:sp>
        <p:nvSpPr>
          <p:cNvPr id="26652" name="Slide Number Placeholder 2"/>
          <p:cNvSpPr>
            <a:spLocks noGrp="1"/>
          </p:cNvSpPr>
          <p:nvPr>
            <p:ph type="sldNum" sz="quarter" idx="12"/>
          </p:nvPr>
        </p:nvSpPr>
        <p:spPr bwMode="auto">
          <a:xfrm>
            <a:off x="8001000" y="62484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2766C43B-C535-4B76-9D42-B1D1D9A64023}" type="slidenum">
              <a:rPr lang="en-US" altLang="en-US" sz="1200">
                <a:solidFill>
                  <a:srgbClr val="045C75"/>
                </a:solidFill>
                <a:latin typeface="Comic Sans MS" panose="030F0702030302020204" pitchFamily="66" charset="0"/>
              </a:rPr>
              <a:pPr eaLnBrk="1" hangingPunct="1"/>
              <a:t>10</a:t>
            </a:fld>
            <a:endParaRPr lang="en-US" altLang="en-US" sz="1200">
              <a:solidFill>
                <a:srgbClr val="045C75"/>
              </a:solidFill>
              <a:latin typeface="Comic Sans MS" panose="030F0702030302020204" pitchFamily="66"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ctrTitle"/>
          </p:nvPr>
        </p:nvSpPr>
        <p:spPr>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sz="4600" dirty="0">
                <a:latin typeface="Comic Sans MS" charset="0"/>
                <a:ea typeface="MS PGothic" charset="0"/>
              </a:rPr>
              <a:t>Sequence Alignment</a:t>
            </a:r>
          </a:p>
        </p:txBody>
      </p:sp>
      <p:sp>
        <p:nvSpPr>
          <p:cNvPr id="12185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D1EAEE"/>
                </a:solidFill>
              </a:rPr>
              <a:t>Workshop on Design and Analysis of Algorithms at Epitech University, France</a:t>
            </a:r>
          </a:p>
        </p:txBody>
      </p:sp>
      <p:sp>
        <p:nvSpPr>
          <p:cNvPr id="12185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052BBF17-EC93-408A-B32D-A9BB15A06956}" type="slidenum">
              <a:rPr lang="en-US" altLang="en-US" sz="1200">
                <a:solidFill>
                  <a:srgbClr val="D1EAEE"/>
                </a:solidFill>
              </a:rPr>
              <a:pPr eaLnBrk="1" hangingPunct="1"/>
              <a:t>100</a:t>
            </a:fld>
            <a:endParaRPr lang="en-US" altLang="en-US" sz="1200">
              <a:solidFill>
                <a:srgbClr val="D1EAEE"/>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idx="1"/>
          </p:nvPr>
        </p:nvSpPr>
        <p:spPr>
          <a:xfrm>
            <a:off x="652463" y="1290638"/>
            <a:ext cx="7848600" cy="4953000"/>
          </a:xfrm>
        </p:spPr>
        <p:txBody>
          <a:bodyPr/>
          <a:lstStyle/>
          <a:p>
            <a:pPr lvl="1">
              <a:defRPr/>
            </a:pPr>
            <a:r>
              <a:rPr lang="en-US" sz="2600" b="1" dirty="0" smtClean="0">
                <a:solidFill>
                  <a:schemeClr val="bg2">
                    <a:lumMod val="50000"/>
                  </a:schemeClr>
                </a:solidFill>
                <a:latin typeface="Courier New" pitchFamily="49" charset="0"/>
                <a:ea typeface="MS PGothic" pitchFamily="34" charset="-128"/>
              </a:rPr>
              <a:t>occurrence</a:t>
            </a:r>
          </a:p>
          <a:p>
            <a:pPr lvl="1">
              <a:defRPr/>
            </a:pPr>
            <a:r>
              <a:rPr lang="en-US" sz="2600" b="1" dirty="0" smtClean="0">
                <a:solidFill>
                  <a:schemeClr val="bg2">
                    <a:lumMod val="50000"/>
                  </a:schemeClr>
                </a:solidFill>
                <a:latin typeface="Courier New" pitchFamily="49" charset="0"/>
                <a:ea typeface="MS PGothic" pitchFamily="34" charset="-128"/>
              </a:rPr>
              <a:t>occurrence</a:t>
            </a:r>
          </a:p>
        </p:txBody>
      </p:sp>
      <p:sp>
        <p:nvSpPr>
          <p:cNvPr id="123906" name="Slide Number Placeholder 3"/>
          <p:cNvSpPr>
            <a:spLocks noGrp="1"/>
          </p:cNvSpPr>
          <p:nvPr>
            <p:ph type="sldNum" sz="quarter" idx="12"/>
          </p:nvPr>
        </p:nvSpPr>
        <p:spPr bwMode="auto">
          <a:xfrm>
            <a:off x="8382000" y="6340475"/>
            <a:ext cx="457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l" eaLnBrk="1" hangingPunct="1"/>
            <a:fld id="{FE45B21E-B098-4A44-AD4C-3277E8423AFE}" type="slidenum">
              <a:rPr kumimoji="1" lang="en-US" altLang="en-US" sz="800">
                <a:latin typeface="Comic Sans MS" panose="030F0702030302020204" pitchFamily="66" charset="0"/>
                <a:ea typeface="MS PGothic" panose="020B0600070205080204" pitchFamily="34" charset="-128"/>
              </a:rPr>
              <a:pPr algn="l" eaLnBrk="1" hangingPunct="1"/>
              <a:t>101</a:t>
            </a:fld>
            <a:endParaRPr kumimoji="1" lang="en-US" altLang="en-US" sz="1400">
              <a:latin typeface="Comic Sans MS" panose="030F0702030302020204" pitchFamily="66" charset="0"/>
              <a:ea typeface="MS PGothic" panose="020B0600070205080204" pitchFamily="34" charset="-128"/>
            </a:endParaRPr>
          </a:p>
        </p:txBody>
      </p:sp>
      <p:sp>
        <p:nvSpPr>
          <p:cNvPr id="123907" name="Rectangle 4"/>
          <p:cNvSpPr>
            <a:spLocks noChangeAspect="1" noChangeArrowheads="1"/>
          </p:cNvSpPr>
          <p:nvPr/>
        </p:nvSpPr>
        <p:spPr bwMode="auto">
          <a:xfrm>
            <a:off x="5257800" y="3163888"/>
            <a:ext cx="304800" cy="338137"/>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o</a:t>
            </a:r>
          </a:p>
        </p:txBody>
      </p:sp>
      <p:sp>
        <p:nvSpPr>
          <p:cNvPr id="123908" name="Rectangle 5"/>
          <p:cNvSpPr>
            <a:spLocks noChangeAspect="1" noChangeArrowheads="1"/>
          </p:cNvSpPr>
          <p:nvPr/>
        </p:nvSpPr>
        <p:spPr bwMode="auto">
          <a:xfrm>
            <a:off x="5562600" y="3163888"/>
            <a:ext cx="304800" cy="338137"/>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c</a:t>
            </a:r>
          </a:p>
        </p:txBody>
      </p:sp>
      <p:sp>
        <p:nvSpPr>
          <p:cNvPr id="123909" name="Rectangle 6"/>
          <p:cNvSpPr>
            <a:spLocks noChangeAspect="1" noChangeArrowheads="1"/>
          </p:cNvSpPr>
          <p:nvPr/>
        </p:nvSpPr>
        <p:spPr bwMode="auto">
          <a:xfrm>
            <a:off x="6172200" y="3163888"/>
            <a:ext cx="304800" cy="338137"/>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u</a:t>
            </a:r>
          </a:p>
        </p:txBody>
      </p:sp>
      <p:sp>
        <p:nvSpPr>
          <p:cNvPr id="123910" name="Rectangle 7"/>
          <p:cNvSpPr>
            <a:spLocks noChangeAspect="1" noChangeArrowheads="1"/>
          </p:cNvSpPr>
          <p:nvPr/>
        </p:nvSpPr>
        <p:spPr bwMode="auto">
          <a:xfrm>
            <a:off x="6477000" y="3163888"/>
            <a:ext cx="304800" cy="338137"/>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r</a:t>
            </a:r>
          </a:p>
        </p:txBody>
      </p:sp>
      <p:sp>
        <p:nvSpPr>
          <p:cNvPr id="123911" name="Rectangle 8"/>
          <p:cNvSpPr>
            <a:spLocks noChangeAspect="1" noChangeArrowheads="1"/>
          </p:cNvSpPr>
          <p:nvPr/>
        </p:nvSpPr>
        <p:spPr bwMode="auto">
          <a:xfrm>
            <a:off x="6781800" y="3163888"/>
            <a:ext cx="304800" cy="338137"/>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r</a:t>
            </a:r>
          </a:p>
        </p:txBody>
      </p:sp>
      <p:sp>
        <p:nvSpPr>
          <p:cNvPr id="123912" name="Rectangle 9"/>
          <p:cNvSpPr>
            <a:spLocks noChangeAspect="1" noChangeArrowheads="1"/>
          </p:cNvSpPr>
          <p:nvPr/>
        </p:nvSpPr>
        <p:spPr bwMode="auto">
          <a:xfrm>
            <a:off x="7086600" y="3163888"/>
            <a:ext cx="304800" cy="338137"/>
          </a:xfrm>
          <a:prstGeom prst="rect">
            <a:avLst/>
          </a:prstGeom>
          <a:solidFill>
            <a:srgbClr val="003399"/>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solidFill>
                  <a:schemeClr val="bg1"/>
                </a:solidFill>
              </a:rPr>
              <a:t>a</a:t>
            </a:r>
          </a:p>
        </p:txBody>
      </p:sp>
      <p:sp>
        <p:nvSpPr>
          <p:cNvPr id="123913" name="Rectangle 10"/>
          <p:cNvSpPr>
            <a:spLocks noChangeAspect="1" noChangeArrowheads="1"/>
          </p:cNvSpPr>
          <p:nvPr/>
        </p:nvSpPr>
        <p:spPr bwMode="auto">
          <a:xfrm>
            <a:off x="7391400" y="3163888"/>
            <a:ext cx="304800" cy="338137"/>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n</a:t>
            </a:r>
          </a:p>
        </p:txBody>
      </p:sp>
      <p:sp>
        <p:nvSpPr>
          <p:cNvPr id="123914" name="Rectangle 11"/>
          <p:cNvSpPr>
            <a:spLocks noChangeAspect="1" noChangeArrowheads="1"/>
          </p:cNvSpPr>
          <p:nvPr/>
        </p:nvSpPr>
        <p:spPr bwMode="auto">
          <a:xfrm>
            <a:off x="7696200" y="3163888"/>
            <a:ext cx="304800" cy="338137"/>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c</a:t>
            </a:r>
          </a:p>
        </p:txBody>
      </p:sp>
      <p:sp>
        <p:nvSpPr>
          <p:cNvPr id="123915" name="Rectangle 12"/>
          <p:cNvSpPr>
            <a:spLocks noChangeAspect="1" noChangeArrowheads="1"/>
          </p:cNvSpPr>
          <p:nvPr/>
        </p:nvSpPr>
        <p:spPr bwMode="auto">
          <a:xfrm>
            <a:off x="8001000" y="3163888"/>
            <a:ext cx="304800" cy="338137"/>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e</a:t>
            </a:r>
          </a:p>
        </p:txBody>
      </p:sp>
      <p:sp>
        <p:nvSpPr>
          <p:cNvPr id="123916" name="Rectangle 13"/>
          <p:cNvSpPr>
            <a:spLocks noChangeAspect="1" noChangeArrowheads="1"/>
          </p:cNvSpPr>
          <p:nvPr/>
        </p:nvSpPr>
        <p:spPr bwMode="auto">
          <a:xfrm>
            <a:off x="5562600" y="3663950"/>
            <a:ext cx="304800" cy="338138"/>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c</a:t>
            </a:r>
          </a:p>
        </p:txBody>
      </p:sp>
      <p:sp>
        <p:nvSpPr>
          <p:cNvPr id="123917" name="Rectangle 14"/>
          <p:cNvSpPr>
            <a:spLocks noChangeAspect="1" noChangeArrowheads="1"/>
          </p:cNvSpPr>
          <p:nvPr/>
        </p:nvSpPr>
        <p:spPr bwMode="auto">
          <a:xfrm>
            <a:off x="5867400" y="3663950"/>
            <a:ext cx="304800" cy="338138"/>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c</a:t>
            </a:r>
          </a:p>
        </p:txBody>
      </p:sp>
      <p:sp>
        <p:nvSpPr>
          <p:cNvPr id="123918" name="Rectangle 15"/>
          <p:cNvSpPr>
            <a:spLocks noChangeAspect="1" noChangeArrowheads="1"/>
          </p:cNvSpPr>
          <p:nvPr/>
        </p:nvSpPr>
        <p:spPr bwMode="auto">
          <a:xfrm>
            <a:off x="6172200" y="3663950"/>
            <a:ext cx="304800" cy="338138"/>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u</a:t>
            </a:r>
          </a:p>
        </p:txBody>
      </p:sp>
      <p:sp>
        <p:nvSpPr>
          <p:cNvPr id="123919" name="Rectangle 16"/>
          <p:cNvSpPr>
            <a:spLocks noChangeAspect="1" noChangeArrowheads="1"/>
          </p:cNvSpPr>
          <p:nvPr/>
        </p:nvSpPr>
        <p:spPr bwMode="auto">
          <a:xfrm>
            <a:off x="6477000" y="3663950"/>
            <a:ext cx="304800" cy="338138"/>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r</a:t>
            </a:r>
          </a:p>
        </p:txBody>
      </p:sp>
      <p:sp>
        <p:nvSpPr>
          <p:cNvPr id="123920" name="Rectangle 17"/>
          <p:cNvSpPr>
            <a:spLocks noChangeAspect="1" noChangeArrowheads="1"/>
          </p:cNvSpPr>
          <p:nvPr/>
        </p:nvSpPr>
        <p:spPr bwMode="auto">
          <a:xfrm>
            <a:off x="6781800" y="3663950"/>
            <a:ext cx="304800" cy="338138"/>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r</a:t>
            </a:r>
          </a:p>
        </p:txBody>
      </p:sp>
      <p:sp>
        <p:nvSpPr>
          <p:cNvPr id="123921" name="Rectangle 18"/>
          <p:cNvSpPr>
            <a:spLocks noChangeAspect="1" noChangeArrowheads="1"/>
          </p:cNvSpPr>
          <p:nvPr/>
        </p:nvSpPr>
        <p:spPr bwMode="auto">
          <a:xfrm>
            <a:off x="7086600" y="3663950"/>
            <a:ext cx="304800" cy="338138"/>
          </a:xfrm>
          <a:prstGeom prst="rect">
            <a:avLst/>
          </a:prstGeom>
          <a:solidFill>
            <a:srgbClr val="003399"/>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solidFill>
                  <a:schemeClr val="bg1"/>
                </a:solidFill>
              </a:rPr>
              <a:t>e</a:t>
            </a:r>
          </a:p>
        </p:txBody>
      </p:sp>
      <p:sp>
        <p:nvSpPr>
          <p:cNvPr id="123922" name="Rectangle 19"/>
          <p:cNvSpPr>
            <a:spLocks noChangeAspect="1" noChangeArrowheads="1"/>
          </p:cNvSpPr>
          <p:nvPr/>
        </p:nvSpPr>
        <p:spPr bwMode="auto">
          <a:xfrm>
            <a:off x="7391400" y="3663950"/>
            <a:ext cx="304800" cy="338138"/>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n</a:t>
            </a:r>
          </a:p>
        </p:txBody>
      </p:sp>
      <p:sp>
        <p:nvSpPr>
          <p:cNvPr id="123923" name="Rectangle 20"/>
          <p:cNvSpPr>
            <a:spLocks noChangeAspect="1" noChangeArrowheads="1"/>
          </p:cNvSpPr>
          <p:nvPr/>
        </p:nvSpPr>
        <p:spPr bwMode="auto">
          <a:xfrm>
            <a:off x="7696200" y="3663950"/>
            <a:ext cx="304800" cy="338138"/>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c</a:t>
            </a:r>
          </a:p>
        </p:txBody>
      </p:sp>
      <p:sp>
        <p:nvSpPr>
          <p:cNvPr id="123924" name="Rectangle 21"/>
          <p:cNvSpPr>
            <a:spLocks noChangeAspect="1" noChangeArrowheads="1"/>
          </p:cNvSpPr>
          <p:nvPr/>
        </p:nvSpPr>
        <p:spPr bwMode="auto">
          <a:xfrm>
            <a:off x="8001000" y="3663950"/>
            <a:ext cx="304800" cy="338138"/>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e</a:t>
            </a:r>
          </a:p>
        </p:txBody>
      </p:sp>
      <p:sp>
        <p:nvSpPr>
          <p:cNvPr id="123925" name="Rectangle 22"/>
          <p:cNvSpPr>
            <a:spLocks noChangeAspect="1" noChangeArrowheads="1"/>
          </p:cNvSpPr>
          <p:nvPr/>
        </p:nvSpPr>
        <p:spPr bwMode="auto">
          <a:xfrm>
            <a:off x="5257800" y="3663950"/>
            <a:ext cx="304800" cy="338138"/>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o</a:t>
            </a:r>
          </a:p>
        </p:txBody>
      </p:sp>
      <p:sp>
        <p:nvSpPr>
          <p:cNvPr id="123926" name="Rectangle 23"/>
          <p:cNvSpPr>
            <a:spLocks noChangeAspect="1" noChangeArrowheads="1"/>
          </p:cNvSpPr>
          <p:nvPr/>
        </p:nvSpPr>
        <p:spPr bwMode="auto">
          <a:xfrm>
            <a:off x="5867400" y="3163888"/>
            <a:ext cx="304800" cy="338137"/>
          </a:xfrm>
          <a:prstGeom prst="rect">
            <a:avLst/>
          </a:prstGeom>
          <a:solidFill>
            <a:srgbClr val="FF0000"/>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solidFill>
                  <a:schemeClr val="bg1"/>
                </a:solidFill>
              </a:rPr>
              <a:t>-</a:t>
            </a:r>
          </a:p>
        </p:txBody>
      </p:sp>
      <p:sp>
        <p:nvSpPr>
          <p:cNvPr id="123927" name="Rectangle 24"/>
          <p:cNvSpPr>
            <a:spLocks noChangeAspect="1" noChangeArrowheads="1"/>
          </p:cNvSpPr>
          <p:nvPr/>
        </p:nvSpPr>
        <p:spPr bwMode="auto">
          <a:xfrm>
            <a:off x="5257800" y="4916488"/>
            <a:ext cx="304800" cy="338137"/>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o</a:t>
            </a:r>
          </a:p>
        </p:txBody>
      </p:sp>
      <p:sp>
        <p:nvSpPr>
          <p:cNvPr id="123928" name="Rectangle 25"/>
          <p:cNvSpPr>
            <a:spLocks noChangeAspect="1" noChangeArrowheads="1"/>
          </p:cNvSpPr>
          <p:nvPr/>
        </p:nvSpPr>
        <p:spPr bwMode="auto">
          <a:xfrm>
            <a:off x="5562600" y="4916488"/>
            <a:ext cx="304800" cy="338137"/>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c</a:t>
            </a:r>
          </a:p>
        </p:txBody>
      </p:sp>
      <p:sp>
        <p:nvSpPr>
          <p:cNvPr id="123929" name="Rectangle 26"/>
          <p:cNvSpPr>
            <a:spLocks noChangeAspect="1" noChangeArrowheads="1"/>
          </p:cNvSpPr>
          <p:nvPr/>
        </p:nvSpPr>
        <p:spPr bwMode="auto">
          <a:xfrm>
            <a:off x="6159500" y="4916488"/>
            <a:ext cx="304800" cy="338137"/>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u</a:t>
            </a:r>
          </a:p>
        </p:txBody>
      </p:sp>
      <p:sp>
        <p:nvSpPr>
          <p:cNvPr id="123930" name="Rectangle 27"/>
          <p:cNvSpPr>
            <a:spLocks noChangeAspect="1" noChangeArrowheads="1"/>
          </p:cNvSpPr>
          <p:nvPr/>
        </p:nvSpPr>
        <p:spPr bwMode="auto">
          <a:xfrm>
            <a:off x="6477000" y="4916488"/>
            <a:ext cx="304800" cy="338137"/>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r</a:t>
            </a:r>
          </a:p>
        </p:txBody>
      </p:sp>
      <p:sp>
        <p:nvSpPr>
          <p:cNvPr id="123931" name="Rectangle 28"/>
          <p:cNvSpPr>
            <a:spLocks noChangeAspect="1" noChangeArrowheads="1"/>
          </p:cNvSpPr>
          <p:nvPr/>
        </p:nvSpPr>
        <p:spPr bwMode="auto">
          <a:xfrm>
            <a:off x="6781800" y="4916488"/>
            <a:ext cx="304800" cy="338137"/>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r</a:t>
            </a:r>
          </a:p>
        </p:txBody>
      </p:sp>
      <p:sp>
        <p:nvSpPr>
          <p:cNvPr id="123932" name="Rectangle 29"/>
          <p:cNvSpPr>
            <a:spLocks noChangeAspect="1" noChangeArrowheads="1"/>
          </p:cNvSpPr>
          <p:nvPr/>
        </p:nvSpPr>
        <p:spPr bwMode="auto">
          <a:xfrm>
            <a:off x="7696200" y="4916488"/>
            <a:ext cx="304800" cy="338137"/>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n</a:t>
            </a:r>
          </a:p>
        </p:txBody>
      </p:sp>
      <p:sp>
        <p:nvSpPr>
          <p:cNvPr id="123933" name="Rectangle 30"/>
          <p:cNvSpPr>
            <a:spLocks noChangeAspect="1" noChangeArrowheads="1"/>
          </p:cNvSpPr>
          <p:nvPr/>
        </p:nvSpPr>
        <p:spPr bwMode="auto">
          <a:xfrm>
            <a:off x="8001000" y="4916488"/>
            <a:ext cx="304800" cy="338137"/>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c</a:t>
            </a:r>
          </a:p>
        </p:txBody>
      </p:sp>
      <p:sp>
        <p:nvSpPr>
          <p:cNvPr id="123934" name="Rectangle 31"/>
          <p:cNvSpPr>
            <a:spLocks noChangeAspect="1" noChangeArrowheads="1"/>
          </p:cNvSpPr>
          <p:nvPr/>
        </p:nvSpPr>
        <p:spPr bwMode="auto">
          <a:xfrm>
            <a:off x="8305800" y="4916488"/>
            <a:ext cx="304800" cy="338137"/>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e</a:t>
            </a:r>
          </a:p>
        </p:txBody>
      </p:sp>
      <p:sp>
        <p:nvSpPr>
          <p:cNvPr id="123935" name="Rectangle 32"/>
          <p:cNvSpPr>
            <a:spLocks noChangeAspect="1" noChangeArrowheads="1"/>
          </p:cNvSpPr>
          <p:nvPr/>
        </p:nvSpPr>
        <p:spPr bwMode="auto">
          <a:xfrm>
            <a:off x="5562600" y="5416550"/>
            <a:ext cx="304800" cy="338138"/>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c</a:t>
            </a:r>
          </a:p>
        </p:txBody>
      </p:sp>
      <p:sp>
        <p:nvSpPr>
          <p:cNvPr id="123936" name="Rectangle 33"/>
          <p:cNvSpPr>
            <a:spLocks noChangeAspect="1" noChangeArrowheads="1"/>
          </p:cNvSpPr>
          <p:nvPr/>
        </p:nvSpPr>
        <p:spPr bwMode="auto">
          <a:xfrm>
            <a:off x="5867400" y="5416550"/>
            <a:ext cx="304800" cy="338138"/>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c</a:t>
            </a:r>
          </a:p>
        </p:txBody>
      </p:sp>
      <p:sp>
        <p:nvSpPr>
          <p:cNvPr id="123937" name="Rectangle 34"/>
          <p:cNvSpPr>
            <a:spLocks noChangeAspect="1" noChangeArrowheads="1"/>
          </p:cNvSpPr>
          <p:nvPr/>
        </p:nvSpPr>
        <p:spPr bwMode="auto">
          <a:xfrm>
            <a:off x="6172200" y="5416550"/>
            <a:ext cx="304800" cy="338138"/>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u</a:t>
            </a:r>
          </a:p>
        </p:txBody>
      </p:sp>
      <p:sp>
        <p:nvSpPr>
          <p:cNvPr id="123938" name="Rectangle 35"/>
          <p:cNvSpPr>
            <a:spLocks noChangeAspect="1" noChangeArrowheads="1"/>
          </p:cNvSpPr>
          <p:nvPr/>
        </p:nvSpPr>
        <p:spPr bwMode="auto">
          <a:xfrm>
            <a:off x="6477000" y="5416550"/>
            <a:ext cx="304800" cy="338138"/>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r</a:t>
            </a:r>
          </a:p>
        </p:txBody>
      </p:sp>
      <p:sp>
        <p:nvSpPr>
          <p:cNvPr id="123939" name="Rectangle 36"/>
          <p:cNvSpPr>
            <a:spLocks noChangeAspect="1" noChangeArrowheads="1"/>
          </p:cNvSpPr>
          <p:nvPr/>
        </p:nvSpPr>
        <p:spPr bwMode="auto">
          <a:xfrm>
            <a:off x="6781800" y="5416550"/>
            <a:ext cx="304800" cy="338138"/>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r</a:t>
            </a:r>
          </a:p>
        </p:txBody>
      </p:sp>
      <p:sp>
        <p:nvSpPr>
          <p:cNvPr id="123940" name="Rectangle 37"/>
          <p:cNvSpPr>
            <a:spLocks noChangeAspect="1" noChangeArrowheads="1"/>
          </p:cNvSpPr>
          <p:nvPr/>
        </p:nvSpPr>
        <p:spPr bwMode="auto">
          <a:xfrm>
            <a:off x="7696200" y="5416550"/>
            <a:ext cx="304800" cy="338138"/>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n</a:t>
            </a:r>
          </a:p>
        </p:txBody>
      </p:sp>
      <p:sp>
        <p:nvSpPr>
          <p:cNvPr id="123941" name="Rectangle 38"/>
          <p:cNvSpPr>
            <a:spLocks noChangeAspect="1" noChangeArrowheads="1"/>
          </p:cNvSpPr>
          <p:nvPr/>
        </p:nvSpPr>
        <p:spPr bwMode="auto">
          <a:xfrm>
            <a:off x="8001000" y="5416550"/>
            <a:ext cx="304800" cy="338138"/>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c</a:t>
            </a:r>
          </a:p>
        </p:txBody>
      </p:sp>
      <p:sp>
        <p:nvSpPr>
          <p:cNvPr id="123942" name="Rectangle 39"/>
          <p:cNvSpPr>
            <a:spLocks noChangeAspect="1" noChangeArrowheads="1"/>
          </p:cNvSpPr>
          <p:nvPr/>
        </p:nvSpPr>
        <p:spPr bwMode="auto">
          <a:xfrm>
            <a:off x="8305800" y="5416550"/>
            <a:ext cx="304800" cy="338138"/>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e</a:t>
            </a:r>
          </a:p>
        </p:txBody>
      </p:sp>
      <p:sp>
        <p:nvSpPr>
          <p:cNvPr id="123943" name="Rectangle 40"/>
          <p:cNvSpPr>
            <a:spLocks noChangeAspect="1" noChangeArrowheads="1"/>
          </p:cNvSpPr>
          <p:nvPr/>
        </p:nvSpPr>
        <p:spPr bwMode="auto">
          <a:xfrm>
            <a:off x="5257800" y="5416550"/>
            <a:ext cx="304800" cy="338138"/>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o</a:t>
            </a:r>
          </a:p>
        </p:txBody>
      </p:sp>
      <p:sp>
        <p:nvSpPr>
          <p:cNvPr id="123944" name="Rectangle 41"/>
          <p:cNvSpPr>
            <a:spLocks noChangeAspect="1" noChangeArrowheads="1"/>
          </p:cNvSpPr>
          <p:nvPr/>
        </p:nvSpPr>
        <p:spPr bwMode="auto">
          <a:xfrm>
            <a:off x="5867400" y="4916488"/>
            <a:ext cx="304800" cy="338137"/>
          </a:xfrm>
          <a:prstGeom prst="rect">
            <a:avLst/>
          </a:prstGeom>
          <a:solidFill>
            <a:srgbClr val="FF0000"/>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solidFill>
                  <a:schemeClr val="bg1"/>
                </a:solidFill>
              </a:rPr>
              <a:t>-</a:t>
            </a:r>
          </a:p>
        </p:txBody>
      </p:sp>
      <p:sp>
        <p:nvSpPr>
          <p:cNvPr id="123945" name="Rectangle 42"/>
          <p:cNvSpPr>
            <a:spLocks noChangeAspect="1" noChangeArrowheads="1"/>
          </p:cNvSpPr>
          <p:nvPr/>
        </p:nvSpPr>
        <p:spPr bwMode="auto">
          <a:xfrm>
            <a:off x="7086600" y="4916488"/>
            <a:ext cx="304800" cy="338137"/>
          </a:xfrm>
          <a:prstGeom prst="rect">
            <a:avLst/>
          </a:prstGeom>
          <a:solidFill>
            <a:srgbClr val="FF0000"/>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solidFill>
                  <a:schemeClr val="bg1"/>
                </a:solidFill>
              </a:rPr>
              <a:t>-</a:t>
            </a:r>
          </a:p>
        </p:txBody>
      </p:sp>
      <p:sp>
        <p:nvSpPr>
          <p:cNvPr id="123946" name="Rectangle 43"/>
          <p:cNvSpPr>
            <a:spLocks noChangeAspect="1" noChangeArrowheads="1"/>
          </p:cNvSpPr>
          <p:nvPr/>
        </p:nvSpPr>
        <p:spPr bwMode="auto">
          <a:xfrm>
            <a:off x="7391400" y="4916488"/>
            <a:ext cx="304800" cy="338137"/>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a</a:t>
            </a:r>
          </a:p>
        </p:txBody>
      </p:sp>
      <p:sp>
        <p:nvSpPr>
          <p:cNvPr id="123947" name="Rectangle 44"/>
          <p:cNvSpPr>
            <a:spLocks noChangeAspect="1" noChangeArrowheads="1"/>
          </p:cNvSpPr>
          <p:nvPr/>
        </p:nvSpPr>
        <p:spPr bwMode="auto">
          <a:xfrm>
            <a:off x="7086600" y="5416550"/>
            <a:ext cx="304800" cy="338138"/>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e</a:t>
            </a:r>
          </a:p>
        </p:txBody>
      </p:sp>
      <p:sp>
        <p:nvSpPr>
          <p:cNvPr id="123948" name="Rectangle 45"/>
          <p:cNvSpPr>
            <a:spLocks noChangeAspect="1" noChangeArrowheads="1"/>
          </p:cNvSpPr>
          <p:nvPr/>
        </p:nvSpPr>
        <p:spPr bwMode="auto">
          <a:xfrm>
            <a:off x="7391400" y="5416550"/>
            <a:ext cx="304800" cy="338138"/>
          </a:xfrm>
          <a:prstGeom prst="rect">
            <a:avLst/>
          </a:prstGeom>
          <a:solidFill>
            <a:srgbClr val="FF0000"/>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solidFill>
                  <a:schemeClr val="bg1"/>
                </a:solidFill>
              </a:rPr>
              <a:t>-</a:t>
            </a:r>
          </a:p>
        </p:txBody>
      </p:sp>
      <p:sp>
        <p:nvSpPr>
          <p:cNvPr id="123949" name="Rectangle 46"/>
          <p:cNvSpPr>
            <a:spLocks noChangeAspect="1" noChangeArrowheads="1"/>
          </p:cNvSpPr>
          <p:nvPr/>
        </p:nvSpPr>
        <p:spPr bwMode="auto">
          <a:xfrm>
            <a:off x="5257800" y="1290638"/>
            <a:ext cx="304800" cy="338137"/>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o</a:t>
            </a:r>
          </a:p>
        </p:txBody>
      </p:sp>
      <p:sp>
        <p:nvSpPr>
          <p:cNvPr id="14384" name="Rectangle 47"/>
          <p:cNvSpPr>
            <a:spLocks noChangeAspect="1" noChangeArrowheads="1"/>
          </p:cNvSpPr>
          <p:nvPr/>
        </p:nvSpPr>
        <p:spPr bwMode="auto">
          <a:xfrm>
            <a:off x="5562600" y="1290638"/>
            <a:ext cx="304800" cy="338137"/>
          </a:xfrm>
          <a:prstGeom prst="rect">
            <a:avLst/>
          </a:prstGeom>
          <a:solidFill>
            <a:schemeClr val="bg1">
              <a:lumMod val="85000"/>
            </a:schemeClr>
          </a:solidFill>
          <a:ln w="9525">
            <a:solidFill>
              <a:schemeClr val="bg1"/>
            </a:solidFill>
            <a:miter lim="800000"/>
            <a:headEnd/>
            <a:tailEnd/>
          </a:ln>
        </p:spPr>
        <p:txBody>
          <a:bodyPr wrap="none" lIns="92075" tIns="46038" rIns="92075" bIns="46038" anchor="ctr"/>
          <a:lstStyle/>
          <a:p>
            <a:pPr algn="ctr">
              <a:defRPr/>
            </a:pPr>
            <a:r>
              <a:rPr lang="en-US" dirty="0">
                <a:latin typeface="Comic Sans MS" pitchFamily="66" charset="0"/>
                <a:ea typeface="MS PGothic" pitchFamily="34" charset="-128"/>
              </a:rPr>
              <a:t>c</a:t>
            </a:r>
          </a:p>
        </p:txBody>
      </p:sp>
      <p:sp>
        <p:nvSpPr>
          <p:cNvPr id="14385" name="Rectangle 48"/>
          <p:cNvSpPr>
            <a:spLocks noChangeAspect="1" noChangeArrowheads="1"/>
          </p:cNvSpPr>
          <p:nvPr/>
        </p:nvSpPr>
        <p:spPr bwMode="auto">
          <a:xfrm>
            <a:off x="5867400" y="1290638"/>
            <a:ext cx="304800" cy="338137"/>
          </a:xfrm>
          <a:prstGeom prst="rect">
            <a:avLst/>
          </a:prstGeom>
          <a:solidFill>
            <a:srgbClr val="003399"/>
          </a:solidFill>
          <a:ln w="9525">
            <a:solidFill>
              <a:schemeClr val="tx1">
                <a:lumMod val="75000"/>
                <a:lumOff val="25000"/>
              </a:schemeClr>
            </a:solidFill>
            <a:miter lim="800000"/>
            <a:headEnd/>
            <a:tailEnd/>
          </a:ln>
        </p:spPr>
        <p:txBody>
          <a:bodyPr wrap="none" lIns="92075" tIns="46038" rIns="92075" bIns="46038" anchor="ctr"/>
          <a:lstStyle/>
          <a:p>
            <a:pPr algn="ctr">
              <a:defRPr/>
            </a:pPr>
            <a:r>
              <a:rPr lang="en-US" dirty="0">
                <a:solidFill>
                  <a:schemeClr val="bg1"/>
                </a:solidFill>
                <a:latin typeface="Comic Sans MS" pitchFamily="66" charset="0"/>
                <a:ea typeface="MS PGothic" pitchFamily="34" charset="-128"/>
              </a:rPr>
              <a:t>u</a:t>
            </a:r>
          </a:p>
        </p:txBody>
      </p:sp>
      <p:sp>
        <p:nvSpPr>
          <p:cNvPr id="123952" name="Rectangle 49"/>
          <p:cNvSpPr>
            <a:spLocks noChangeAspect="1" noChangeArrowheads="1"/>
          </p:cNvSpPr>
          <p:nvPr/>
        </p:nvSpPr>
        <p:spPr bwMode="auto">
          <a:xfrm>
            <a:off x="6172200" y="1290638"/>
            <a:ext cx="304800" cy="338137"/>
          </a:xfrm>
          <a:prstGeom prst="rect">
            <a:avLst/>
          </a:prstGeom>
          <a:solidFill>
            <a:srgbClr val="003399"/>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solidFill>
                  <a:schemeClr val="bg1"/>
                </a:solidFill>
              </a:rPr>
              <a:t>r</a:t>
            </a:r>
          </a:p>
        </p:txBody>
      </p:sp>
      <p:sp>
        <p:nvSpPr>
          <p:cNvPr id="123953" name="Rectangle 50"/>
          <p:cNvSpPr>
            <a:spLocks noChangeAspect="1" noChangeArrowheads="1"/>
          </p:cNvSpPr>
          <p:nvPr/>
        </p:nvSpPr>
        <p:spPr bwMode="auto">
          <a:xfrm>
            <a:off x="6477000" y="1290638"/>
            <a:ext cx="304800" cy="338137"/>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r</a:t>
            </a:r>
          </a:p>
        </p:txBody>
      </p:sp>
      <p:sp>
        <p:nvSpPr>
          <p:cNvPr id="123954" name="Rectangle 51"/>
          <p:cNvSpPr>
            <a:spLocks noChangeAspect="1" noChangeArrowheads="1"/>
          </p:cNvSpPr>
          <p:nvPr/>
        </p:nvSpPr>
        <p:spPr bwMode="auto">
          <a:xfrm>
            <a:off x="6781800" y="1290638"/>
            <a:ext cx="304800" cy="338137"/>
          </a:xfrm>
          <a:prstGeom prst="rect">
            <a:avLst/>
          </a:prstGeom>
          <a:solidFill>
            <a:srgbClr val="003399"/>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solidFill>
                  <a:schemeClr val="bg1"/>
                </a:solidFill>
              </a:rPr>
              <a:t>a</a:t>
            </a:r>
          </a:p>
        </p:txBody>
      </p:sp>
      <p:sp>
        <p:nvSpPr>
          <p:cNvPr id="123955" name="Rectangle 52"/>
          <p:cNvSpPr>
            <a:spLocks noChangeAspect="1" noChangeArrowheads="1"/>
          </p:cNvSpPr>
          <p:nvPr/>
        </p:nvSpPr>
        <p:spPr bwMode="auto">
          <a:xfrm>
            <a:off x="7086600" y="1290638"/>
            <a:ext cx="304800" cy="338137"/>
          </a:xfrm>
          <a:prstGeom prst="rect">
            <a:avLst/>
          </a:prstGeom>
          <a:solidFill>
            <a:srgbClr val="003399"/>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solidFill>
                  <a:schemeClr val="bg1"/>
                </a:solidFill>
              </a:rPr>
              <a:t>n</a:t>
            </a:r>
          </a:p>
        </p:txBody>
      </p:sp>
      <p:sp>
        <p:nvSpPr>
          <p:cNvPr id="123956" name="Rectangle 53"/>
          <p:cNvSpPr>
            <a:spLocks noChangeAspect="1" noChangeArrowheads="1"/>
          </p:cNvSpPr>
          <p:nvPr/>
        </p:nvSpPr>
        <p:spPr bwMode="auto">
          <a:xfrm>
            <a:off x="7391400" y="1290638"/>
            <a:ext cx="304800" cy="338137"/>
          </a:xfrm>
          <a:prstGeom prst="rect">
            <a:avLst/>
          </a:prstGeom>
          <a:solidFill>
            <a:srgbClr val="003399"/>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solidFill>
                  <a:schemeClr val="bg1"/>
                </a:solidFill>
              </a:rPr>
              <a:t>c</a:t>
            </a:r>
          </a:p>
        </p:txBody>
      </p:sp>
      <p:sp>
        <p:nvSpPr>
          <p:cNvPr id="123957" name="Rectangle 54"/>
          <p:cNvSpPr>
            <a:spLocks noChangeAspect="1" noChangeArrowheads="1"/>
          </p:cNvSpPr>
          <p:nvPr/>
        </p:nvSpPr>
        <p:spPr bwMode="auto">
          <a:xfrm>
            <a:off x="7696200" y="1290638"/>
            <a:ext cx="304800" cy="338137"/>
          </a:xfrm>
          <a:prstGeom prst="rect">
            <a:avLst/>
          </a:prstGeom>
          <a:solidFill>
            <a:srgbClr val="003399"/>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solidFill>
                  <a:schemeClr val="bg1"/>
                </a:solidFill>
              </a:rPr>
              <a:t>e</a:t>
            </a:r>
          </a:p>
        </p:txBody>
      </p:sp>
      <p:sp>
        <p:nvSpPr>
          <p:cNvPr id="123958" name="Rectangle 55"/>
          <p:cNvSpPr>
            <a:spLocks noChangeAspect="1" noChangeArrowheads="1"/>
          </p:cNvSpPr>
          <p:nvPr/>
        </p:nvSpPr>
        <p:spPr bwMode="auto">
          <a:xfrm>
            <a:off x="5562600" y="1790700"/>
            <a:ext cx="304800" cy="338138"/>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c</a:t>
            </a:r>
          </a:p>
        </p:txBody>
      </p:sp>
      <p:sp>
        <p:nvSpPr>
          <p:cNvPr id="123959" name="Rectangle 56"/>
          <p:cNvSpPr>
            <a:spLocks noChangeAspect="1" noChangeArrowheads="1"/>
          </p:cNvSpPr>
          <p:nvPr/>
        </p:nvSpPr>
        <p:spPr bwMode="auto">
          <a:xfrm>
            <a:off x="5867400" y="1790700"/>
            <a:ext cx="304800" cy="338138"/>
          </a:xfrm>
          <a:prstGeom prst="rect">
            <a:avLst/>
          </a:prstGeom>
          <a:solidFill>
            <a:srgbClr val="003399"/>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solidFill>
                  <a:schemeClr val="bg1"/>
                </a:solidFill>
              </a:rPr>
              <a:t>c</a:t>
            </a:r>
          </a:p>
        </p:txBody>
      </p:sp>
      <p:sp>
        <p:nvSpPr>
          <p:cNvPr id="123960" name="Rectangle 57"/>
          <p:cNvSpPr>
            <a:spLocks noChangeAspect="1" noChangeArrowheads="1"/>
          </p:cNvSpPr>
          <p:nvPr/>
        </p:nvSpPr>
        <p:spPr bwMode="auto">
          <a:xfrm>
            <a:off x="6172200" y="1790700"/>
            <a:ext cx="304800" cy="338138"/>
          </a:xfrm>
          <a:prstGeom prst="rect">
            <a:avLst/>
          </a:prstGeom>
          <a:solidFill>
            <a:srgbClr val="003399"/>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solidFill>
                  <a:schemeClr val="bg1"/>
                </a:solidFill>
              </a:rPr>
              <a:t>u</a:t>
            </a:r>
          </a:p>
        </p:txBody>
      </p:sp>
      <p:sp>
        <p:nvSpPr>
          <p:cNvPr id="123961" name="Rectangle 58"/>
          <p:cNvSpPr>
            <a:spLocks noChangeAspect="1" noChangeArrowheads="1"/>
          </p:cNvSpPr>
          <p:nvPr/>
        </p:nvSpPr>
        <p:spPr bwMode="auto">
          <a:xfrm>
            <a:off x="6477000" y="1790700"/>
            <a:ext cx="304800" cy="338138"/>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r</a:t>
            </a:r>
          </a:p>
        </p:txBody>
      </p:sp>
      <p:sp>
        <p:nvSpPr>
          <p:cNvPr id="123962" name="Rectangle 59"/>
          <p:cNvSpPr>
            <a:spLocks noChangeAspect="1" noChangeArrowheads="1"/>
          </p:cNvSpPr>
          <p:nvPr/>
        </p:nvSpPr>
        <p:spPr bwMode="auto">
          <a:xfrm>
            <a:off x="6781800" y="1790700"/>
            <a:ext cx="304800" cy="338138"/>
          </a:xfrm>
          <a:prstGeom prst="rect">
            <a:avLst/>
          </a:prstGeom>
          <a:solidFill>
            <a:srgbClr val="003399"/>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solidFill>
                  <a:schemeClr val="bg1"/>
                </a:solidFill>
              </a:rPr>
              <a:t>r</a:t>
            </a:r>
          </a:p>
        </p:txBody>
      </p:sp>
      <p:sp>
        <p:nvSpPr>
          <p:cNvPr id="123963" name="Rectangle 60"/>
          <p:cNvSpPr>
            <a:spLocks noChangeAspect="1" noChangeArrowheads="1"/>
          </p:cNvSpPr>
          <p:nvPr/>
        </p:nvSpPr>
        <p:spPr bwMode="auto">
          <a:xfrm>
            <a:off x="7086600" y="1790700"/>
            <a:ext cx="304800" cy="338138"/>
          </a:xfrm>
          <a:prstGeom prst="rect">
            <a:avLst/>
          </a:prstGeom>
          <a:solidFill>
            <a:srgbClr val="003399"/>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solidFill>
                  <a:schemeClr val="bg1"/>
                </a:solidFill>
              </a:rPr>
              <a:t>e</a:t>
            </a:r>
          </a:p>
        </p:txBody>
      </p:sp>
      <p:sp>
        <p:nvSpPr>
          <p:cNvPr id="123964" name="Rectangle 61"/>
          <p:cNvSpPr>
            <a:spLocks noChangeAspect="1" noChangeArrowheads="1"/>
          </p:cNvSpPr>
          <p:nvPr/>
        </p:nvSpPr>
        <p:spPr bwMode="auto">
          <a:xfrm>
            <a:off x="7391400" y="1790700"/>
            <a:ext cx="304800" cy="338138"/>
          </a:xfrm>
          <a:prstGeom prst="rect">
            <a:avLst/>
          </a:prstGeom>
          <a:solidFill>
            <a:srgbClr val="003399"/>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solidFill>
                  <a:schemeClr val="bg1"/>
                </a:solidFill>
              </a:rPr>
              <a:t>n</a:t>
            </a:r>
          </a:p>
        </p:txBody>
      </p:sp>
      <p:sp>
        <p:nvSpPr>
          <p:cNvPr id="123965" name="Rectangle 62"/>
          <p:cNvSpPr>
            <a:spLocks noChangeAspect="1" noChangeArrowheads="1"/>
          </p:cNvSpPr>
          <p:nvPr/>
        </p:nvSpPr>
        <p:spPr bwMode="auto">
          <a:xfrm>
            <a:off x="7696200" y="1790700"/>
            <a:ext cx="304800" cy="338138"/>
          </a:xfrm>
          <a:prstGeom prst="rect">
            <a:avLst/>
          </a:prstGeom>
          <a:solidFill>
            <a:srgbClr val="003399"/>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solidFill>
                  <a:schemeClr val="bg1"/>
                </a:solidFill>
              </a:rPr>
              <a:t>c</a:t>
            </a:r>
          </a:p>
        </p:txBody>
      </p:sp>
      <p:sp>
        <p:nvSpPr>
          <p:cNvPr id="123966" name="Rectangle 63"/>
          <p:cNvSpPr>
            <a:spLocks noChangeAspect="1" noChangeArrowheads="1"/>
          </p:cNvSpPr>
          <p:nvPr/>
        </p:nvSpPr>
        <p:spPr bwMode="auto">
          <a:xfrm>
            <a:off x="8001000" y="1790700"/>
            <a:ext cx="304800" cy="338138"/>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e</a:t>
            </a:r>
          </a:p>
        </p:txBody>
      </p:sp>
      <p:sp>
        <p:nvSpPr>
          <p:cNvPr id="123967" name="Rectangle 64"/>
          <p:cNvSpPr>
            <a:spLocks noChangeAspect="1" noChangeArrowheads="1"/>
          </p:cNvSpPr>
          <p:nvPr/>
        </p:nvSpPr>
        <p:spPr bwMode="auto">
          <a:xfrm>
            <a:off x="5257800" y="1790700"/>
            <a:ext cx="304800" cy="338138"/>
          </a:xfrm>
          <a:prstGeom prst="rect">
            <a:avLst/>
          </a:prstGeom>
          <a:solidFill>
            <a:schemeClr val="tx2"/>
          </a:solidFill>
          <a:ln w="9525">
            <a:solidFill>
              <a:schemeClr val="bg1"/>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t>o</a:t>
            </a:r>
          </a:p>
        </p:txBody>
      </p:sp>
      <p:sp>
        <p:nvSpPr>
          <p:cNvPr id="123968" name="Rectangle 65"/>
          <p:cNvSpPr>
            <a:spLocks noChangeAspect="1" noChangeArrowheads="1"/>
          </p:cNvSpPr>
          <p:nvPr/>
        </p:nvSpPr>
        <p:spPr bwMode="auto">
          <a:xfrm>
            <a:off x="8001000" y="1290638"/>
            <a:ext cx="304800" cy="338137"/>
          </a:xfrm>
          <a:prstGeom prst="rect">
            <a:avLst/>
          </a:prstGeom>
          <a:solidFill>
            <a:srgbClr val="FF0000"/>
          </a:solidFill>
          <a:ln w="9525">
            <a:solidFill>
              <a:srgbClr val="FF0000"/>
            </a:solidFill>
            <a:miter lim="800000"/>
            <a:headEnd/>
            <a:tailEnd/>
          </a:ln>
        </p:spPr>
        <p:txBody>
          <a:bodyPr wrap="none" lIns="92075" tIns="46038" rIns="92075" bIns="46038"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800">
                <a:solidFill>
                  <a:schemeClr val="bg1"/>
                </a:solidFill>
              </a:rPr>
              <a:t>-</a:t>
            </a:r>
          </a:p>
        </p:txBody>
      </p:sp>
      <p:sp>
        <p:nvSpPr>
          <p:cNvPr id="123969" name="Text Box 66"/>
          <p:cNvSpPr txBox="1">
            <a:spLocks noChangeArrowheads="1"/>
          </p:cNvSpPr>
          <p:nvPr/>
        </p:nvSpPr>
        <p:spPr bwMode="auto">
          <a:xfrm>
            <a:off x="5105400" y="2281238"/>
            <a:ext cx="3352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spcBef>
                <a:spcPct val="50000"/>
              </a:spcBef>
            </a:pPr>
            <a:r>
              <a:rPr kumimoji="1" lang="en-US" altLang="en-US">
                <a:latin typeface="Comic Sans MS" panose="030F0702030302020204" pitchFamily="66" charset="0"/>
                <a:ea typeface="MS PGothic" panose="020B0600070205080204" pitchFamily="34" charset="-128"/>
              </a:rPr>
              <a:t>6 mismatches, 1 gap</a:t>
            </a:r>
          </a:p>
        </p:txBody>
      </p:sp>
      <p:sp>
        <p:nvSpPr>
          <p:cNvPr id="123970" name="Text Box 67"/>
          <p:cNvSpPr txBox="1">
            <a:spLocks noChangeArrowheads="1"/>
          </p:cNvSpPr>
          <p:nvPr/>
        </p:nvSpPr>
        <p:spPr bwMode="auto">
          <a:xfrm>
            <a:off x="5257800" y="4110038"/>
            <a:ext cx="3048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spcBef>
                <a:spcPct val="50000"/>
              </a:spcBef>
            </a:pPr>
            <a:r>
              <a:rPr kumimoji="1" lang="en-US" altLang="en-US">
                <a:latin typeface="Comic Sans MS" panose="030F0702030302020204" pitchFamily="66" charset="0"/>
                <a:ea typeface="MS PGothic" panose="020B0600070205080204" pitchFamily="34" charset="-128"/>
              </a:rPr>
              <a:t>1 mismatch,   1 gap</a:t>
            </a:r>
          </a:p>
        </p:txBody>
      </p:sp>
      <p:sp>
        <p:nvSpPr>
          <p:cNvPr id="123971" name="Text Box 68"/>
          <p:cNvSpPr txBox="1">
            <a:spLocks noChangeArrowheads="1"/>
          </p:cNvSpPr>
          <p:nvPr/>
        </p:nvSpPr>
        <p:spPr bwMode="auto">
          <a:xfrm>
            <a:off x="5410200" y="5862638"/>
            <a:ext cx="3048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spcBef>
                <a:spcPct val="50000"/>
              </a:spcBef>
            </a:pPr>
            <a:r>
              <a:rPr kumimoji="1" lang="en-US" altLang="en-US">
                <a:latin typeface="Comic Sans MS" panose="030F0702030302020204" pitchFamily="66" charset="0"/>
                <a:ea typeface="MS PGothic" panose="020B0600070205080204" pitchFamily="34" charset="-128"/>
              </a:rPr>
              <a:t>0 mismatch,  3 gaps</a:t>
            </a:r>
          </a:p>
        </p:txBody>
      </p:sp>
      <p:sp>
        <p:nvSpPr>
          <p:cNvPr id="12397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23973" name="Title 1"/>
          <p:cNvSpPr txBox="1">
            <a:spLocks/>
          </p:cNvSpPr>
          <p:nvPr/>
        </p:nvSpPr>
        <p:spPr bwMode="auto">
          <a:xfrm>
            <a:off x="381000" y="457200"/>
            <a:ext cx="853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4600">
                <a:solidFill>
                  <a:schemeClr val="tx2"/>
                </a:solidFill>
                <a:latin typeface="Comic Sans MS" panose="030F0702030302020204" pitchFamily="66" charset="0"/>
              </a:rPr>
              <a:t>String Similarity</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Content Placeholder 2"/>
          <p:cNvSpPr>
            <a:spLocks noGrp="1"/>
          </p:cNvSpPr>
          <p:nvPr>
            <p:ph idx="1"/>
          </p:nvPr>
        </p:nvSpPr>
        <p:spPr>
          <a:xfrm>
            <a:off x="609600" y="1066800"/>
            <a:ext cx="7848600" cy="4800600"/>
          </a:xfrm>
        </p:spPr>
        <p:txBody>
          <a:bodyPr/>
          <a:lstStyle/>
          <a:p>
            <a:pPr algn="just"/>
            <a:r>
              <a:rPr lang="en-US" altLang="en-US" smtClean="0">
                <a:solidFill>
                  <a:srgbClr val="21B2C9"/>
                </a:solidFill>
                <a:latin typeface="Comic Sans MS" panose="030F0702030302020204" pitchFamily="66" charset="0"/>
                <a:ea typeface="MS PGothic" panose="020B0600070205080204" pitchFamily="34" charset="-128"/>
              </a:rPr>
              <a:t>PROBLEM:  Given two strings X = x</a:t>
            </a:r>
            <a:r>
              <a:rPr lang="en-US" altLang="en-US" baseline="-25000" smtClean="0">
                <a:solidFill>
                  <a:srgbClr val="21B2C9"/>
                </a:solidFill>
                <a:latin typeface="Comic Sans MS" panose="030F0702030302020204" pitchFamily="66" charset="0"/>
                <a:ea typeface="MS PGothic" panose="020B0600070205080204" pitchFamily="34" charset="-128"/>
              </a:rPr>
              <a:t>1 </a:t>
            </a:r>
            <a:r>
              <a:rPr lang="en-US" altLang="en-US" smtClean="0">
                <a:solidFill>
                  <a:srgbClr val="21B2C9"/>
                </a:solidFill>
                <a:latin typeface="Comic Sans MS" panose="030F0702030302020204" pitchFamily="66" charset="0"/>
                <a:ea typeface="MS PGothic" panose="020B0600070205080204" pitchFamily="34" charset="-128"/>
              </a:rPr>
              <a:t>x</a:t>
            </a:r>
            <a:r>
              <a:rPr lang="en-US" altLang="en-US" baseline="-25000" smtClean="0">
                <a:solidFill>
                  <a:srgbClr val="21B2C9"/>
                </a:solidFill>
                <a:latin typeface="Comic Sans MS" panose="030F0702030302020204" pitchFamily="66" charset="0"/>
                <a:ea typeface="MS PGothic" panose="020B0600070205080204" pitchFamily="34" charset="-128"/>
              </a:rPr>
              <a:t>2</a:t>
            </a:r>
            <a:r>
              <a:rPr lang="en-US" altLang="en-US" smtClean="0">
                <a:solidFill>
                  <a:srgbClr val="21B2C9"/>
                </a:solidFill>
                <a:latin typeface="Comic Sans MS" panose="030F0702030302020204" pitchFamily="66" charset="0"/>
                <a:ea typeface="MS PGothic" panose="020B0600070205080204" pitchFamily="34" charset="-128"/>
              </a:rPr>
              <a:t> . . . x</a:t>
            </a:r>
            <a:r>
              <a:rPr lang="en-US" altLang="en-US" baseline="-25000" smtClean="0">
                <a:solidFill>
                  <a:srgbClr val="21B2C9"/>
                </a:solidFill>
                <a:latin typeface="Comic Sans MS" panose="030F0702030302020204" pitchFamily="66" charset="0"/>
                <a:ea typeface="MS PGothic" panose="020B0600070205080204" pitchFamily="34" charset="-128"/>
              </a:rPr>
              <a:t>n</a:t>
            </a:r>
            <a:r>
              <a:rPr lang="en-US" altLang="en-US" smtClean="0">
                <a:solidFill>
                  <a:srgbClr val="21B2C9"/>
                </a:solidFill>
                <a:latin typeface="Comic Sans MS" panose="030F0702030302020204" pitchFamily="66" charset="0"/>
                <a:ea typeface="MS PGothic" panose="020B0600070205080204" pitchFamily="34" charset="-128"/>
              </a:rPr>
              <a:t>               and  Y = y</a:t>
            </a:r>
            <a:r>
              <a:rPr lang="en-US" altLang="en-US" baseline="-25000" smtClean="0">
                <a:solidFill>
                  <a:srgbClr val="21B2C9"/>
                </a:solidFill>
                <a:latin typeface="Comic Sans MS" panose="030F0702030302020204" pitchFamily="66" charset="0"/>
                <a:ea typeface="MS PGothic" panose="020B0600070205080204" pitchFamily="34" charset="-128"/>
              </a:rPr>
              <a:t>1</a:t>
            </a:r>
            <a:r>
              <a:rPr lang="en-US" altLang="en-US" smtClean="0">
                <a:solidFill>
                  <a:srgbClr val="21B2C9"/>
                </a:solidFill>
                <a:latin typeface="Comic Sans MS" panose="030F0702030302020204" pitchFamily="66" charset="0"/>
                <a:ea typeface="MS PGothic" panose="020B0600070205080204" pitchFamily="34" charset="-128"/>
              </a:rPr>
              <a:t> y</a:t>
            </a:r>
            <a:r>
              <a:rPr lang="en-US" altLang="en-US" baseline="-25000" smtClean="0">
                <a:solidFill>
                  <a:srgbClr val="21B2C9"/>
                </a:solidFill>
                <a:latin typeface="Comic Sans MS" panose="030F0702030302020204" pitchFamily="66" charset="0"/>
                <a:ea typeface="MS PGothic" panose="020B0600070205080204" pitchFamily="34" charset="-128"/>
              </a:rPr>
              <a:t>2</a:t>
            </a:r>
            <a:r>
              <a:rPr lang="en-US" altLang="en-US" smtClean="0">
                <a:solidFill>
                  <a:srgbClr val="21B2C9"/>
                </a:solidFill>
                <a:latin typeface="Comic Sans MS" panose="030F0702030302020204" pitchFamily="66" charset="0"/>
                <a:ea typeface="MS PGothic" panose="020B0600070205080204" pitchFamily="34" charset="-128"/>
              </a:rPr>
              <a:t> . . .</a:t>
            </a:r>
            <a:r>
              <a:rPr lang="en-US" altLang="en-US" baseline="-25000" smtClean="0">
                <a:solidFill>
                  <a:srgbClr val="21B2C9"/>
                </a:solidFill>
                <a:latin typeface="Comic Sans MS" panose="030F0702030302020204" pitchFamily="66" charset="0"/>
                <a:ea typeface="MS PGothic" panose="020B0600070205080204" pitchFamily="34" charset="-128"/>
              </a:rPr>
              <a:t>. </a:t>
            </a:r>
            <a:r>
              <a:rPr lang="en-US" altLang="en-US" smtClean="0">
                <a:solidFill>
                  <a:srgbClr val="21B2C9"/>
                </a:solidFill>
                <a:latin typeface="Comic Sans MS" panose="030F0702030302020204" pitchFamily="66" charset="0"/>
                <a:ea typeface="MS PGothic" panose="020B0600070205080204" pitchFamily="34" charset="-128"/>
              </a:rPr>
              <a:t>y</a:t>
            </a:r>
            <a:r>
              <a:rPr lang="en-US" altLang="en-US" baseline="-25000" smtClean="0">
                <a:solidFill>
                  <a:srgbClr val="21B2C9"/>
                </a:solidFill>
                <a:latin typeface="Comic Sans MS" panose="030F0702030302020204" pitchFamily="66" charset="0"/>
                <a:ea typeface="MS PGothic" panose="020B0600070205080204" pitchFamily="34" charset="-128"/>
              </a:rPr>
              <a:t>m</a:t>
            </a:r>
          </a:p>
          <a:p>
            <a:pPr algn="just"/>
            <a:endParaRPr lang="en-US" altLang="en-US" baseline="-25000" smtClean="0">
              <a:solidFill>
                <a:srgbClr val="21B2C9"/>
              </a:solidFill>
              <a:latin typeface="Comic Sans MS" panose="030F0702030302020204" pitchFamily="66" charset="0"/>
              <a:ea typeface="MS PGothic" panose="020B0600070205080204" pitchFamily="34" charset="-128"/>
            </a:endParaRPr>
          </a:p>
          <a:p>
            <a:pPr algn="just"/>
            <a:r>
              <a:rPr lang="en-US" altLang="en-US" smtClean="0">
                <a:solidFill>
                  <a:srgbClr val="FF6600"/>
                </a:solidFill>
                <a:latin typeface="Comic Sans MS" panose="030F0702030302020204" pitchFamily="66" charset="0"/>
                <a:ea typeface="MS PGothic" panose="020B0600070205080204" pitchFamily="34" charset="-128"/>
              </a:rPr>
              <a:t>GOAL:  Find an alignment of minimum cost, where  </a:t>
            </a:r>
            <a:r>
              <a:rPr lang="el-GR" altLang="en-US" smtClean="0">
                <a:solidFill>
                  <a:srgbClr val="FF6600"/>
                </a:solidFill>
                <a:latin typeface="Comic Sans MS" panose="030F0702030302020204" pitchFamily="66" charset="0"/>
                <a:ea typeface="MS PGothic" panose="020B0600070205080204" pitchFamily="34" charset="-128"/>
              </a:rPr>
              <a:t>δ</a:t>
            </a:r>
            <a:r>
              <a:rPr lang="en-US" altLang="en-US" smtClean="0">
                <a:solidFill>
                  <a:srgbClr val="FF6600"/>
                </a:solidFill>
                <a:latin typeface="Comic Sans MS" panose="030F0702030302020204" pitchFamily="66" charset="0"/>
                <a:ea typeface="MS PGothic" panose="020B0600070205080204" pitchFamily="34" charset="-128"/>
              </a:rPr>
              <a:t> is the cost of a gap and </a:t>
            </a:r>
            <a:r>
              <a:rPr lang="el-GR" altLang="en-US" smtClean="0">
                <a:solidFill>
                  <a:srgbClr val="FF6600"/>
                </a:solidFill>
                <a:latin typeface="Comic Sans MS" panose="030F0702030302020204" pitchFamily="66" charset="0"/>
                <a:ea typeface="MS PGothic" panose="020B0600070205080204" pitchFamily="34" charset="-128"/>
              </a:rPr>
              <a:t>ᾳ</a:t>
            </a:r>
            <a:r>
              <a:rPr lang="en-US" altLang="en-US" smtClean="0">
                <a:solidFill>
                  <a:srgbClr val="FF6600"/>
                </a:solidFill>
                <a:latin typeface="Comic Sans MS" panose="030F0702030302020204" pitchFamily="66" charset="0"/>
                <a:ea typeface="MS PGothic" panose="020B0600070205080204" pitchFamily="34" charset="-128"/>
              </a:rPr>
              <a:t> is the cost of a mismatch</a:t>
            </a:r>
            <a:r>
              <a:rPr lang="en-US" altLang="en-US" smtClean="0">
                <a:solidFill>
                  <a:srgbClr val="21B2C9"/>
                </a:solidFill>
                <a:latin typeface="Comic Sans MS" panose="030F0702030302020204" pitchFamily="66" charset="0"/>
                <a:ea typeface="MS PGothic" panose="020B0600070205080204" pitchFamily="34" charset="-128"/>
              </a:rPr>
              <a:t>.</a:t>
            </a:r>
          </a:p>
          <a:p>
            <a:pPr algn="just"/>
            <a:endParaRPr lang="en-US" altLang="en-US" smtClean="0">
              <a:solidFill>
                <a:srgbClr val="21B2C9"/>
              </a:solidFill>
              <a:latin typeface="Comic Sans MS" panose="030F0702030302020204" pitchFamily="66" charset="0"/>
              <a:ea typeface="MS PGothic" panose="020B0600070205080204" pitchFamily="34" charset="-128"/>
            </a:endParaRPr>
          </a:p>
          <a:p>
            <a:pPr algn="just"/>
            <a:r>
              <a:rPr lang="en-US" altLang="en-US" smtClean="0">
                <a:solidFill>
                  <a:srgbClr val="21B2C9"/>
                </a:solidFill>
                <a:latin typeface="Comic Sans MS" panose="030F0702030302020204" pitchFamily="66" charset="0"/>
                <a:ea typeface="MS PGothic" panose="020B0600070205080204" pitchFamily="34" charset="-128"/>
              </a:rPr>
              <a:t>Let OPT(i,j)=min cost of aligning strings X = x</a:t>
            </a:r>
            <a:r>
              <a:rPr lang="en-US" altLang="en-US" baseline="-25000" smtClean="0">
                <a:solidFill>
                  <a:srgbClr val="21B2C9"/>
                </a:solidFill>
                <a:latin typeface="Comic Sans MS" panose="030F0702030302020204" pitchFamily="66" charset="0"/>
                <a:ea typeface="MS PGothic" panose="020B0600070205080204" pitchFamily="34" charset="-128"/>
              </a:rPr>
              <a:t>1 </a:t>
            </a:r>
            <a:r>
              <a:rPr lang="en-US" altLang="en-US" smtClean="0">
                <a:solidFill>
                  <a:srgbClr val="21B2C9"/>
                </a:solidFill>
                <a:latin typeface="Comic Sans MS" panose="030F0702030302020204" pitchFamily="66" charset="0"/>
                <a:ea typeface="MS PGothic" panose="020B0600070205080204" pitchFamily="34" charset="-128"/>
              </a:rPr>
              <a:t>x</a:t>
            </a:r>
            <a:r>
              <a:rPr lang="en-US" altLang="en-US" baseline="-25000" smtClean="0">
                <a:solidFill>
                  <a:srgbClr val="21B2C9"/>
                </a:solidFill>
                <a:latin typeface="Comic Sans MS" panose="030F0702030302020204" pitchFamily="66" charset="0"/>
                <a:ea typeface="MS PGothic" panose="020B0600070205080204" pitchFamily="34" charset="-128"/>
              </a:rPr>
              <a:t>2</a:t>
            </a:r>
            <a:r>
              <a:rPr lang="en-US" altLang="en-US" smtClean="0">
                <a:solidFill>
                  <a:srgbClr val="21B2C9"/>
                </a:solidFill>
                <a:latin typeface="Comic Sans MS" panose="030F0702030302020204" pitchFamily="66" charset="0"/>
                <a:ea typeface="MS PGothic" panose="020B0600070205080204" pitchFamily="34" charset="-128"/>
              </a:rPr>
              <a:t> . . . x</a:t>
            </a:r>
            <a:r>
              <a:rPr lang="en-US" altLang="en-US" baseline="-25000" smtClean="0">
                <a:solidFill>
                  <a:srgbClr val="21B2C9"/>
                </a:solidFill>
                <a:latin typeface="Comic Sans MS" panose="030F0702030302020204" pitchFamily="66" charset="0"/>
                <a:ea typeface="MS PGothic" panose="020B0600070205080204" pitchFamily="34" charset="-128"/>
              </a:rPr>
              <a:t>i</a:t>
            </a:r>
            <a:r>
              <a:rPr lang="en-US" altLang="en-US" smtClean="0">
                <a:solidFill>
                  <a:srgbClr val="21B2C9"/>
                </a:solidFill>
                <a:latin typeface="Comic Sans MS" panose="030F0702030302020204" pitchFamily="66" charset="0"/>
                <a:ea typeface="MS PGothic" panose="020B0600070205080204" pitchFamily="34" charset="-128"/>
              </a:rPr>
              <a:t> and  Y = y</a:t>
            </a:r>
            <a:r>
              <a:rPr lang="en-US" altLang="en-US" baseline="-25000" smtClean="0">
                <a:solidFill>
                  <a:srgbClr val="21B2C9"/>
                </a:solidFill>
                <a:latin typeface="Comic Sans MS" panose="030F0702030302020204" pitchFamily="66" charset="0"/>
                <a:ea typeface="MS PGothic" panose="020B0600070205080204" pitchFamily="34" charset="-128"/>
              </a:rPr>
              <a:t>1</a:t>
            </a:r>
            <a:r>
              <a:rPr lang="en-US" altLang="en-US" smtClean="0">
                <a:solidFill>
                  <a:srgbClr val="21B2C9"/>
                </a:solidFill>
                <a:latin typeface="Comic Sans MS" panose="030F0702030302020204" pitchFamily="66" charset="0"/>
                <a:ea typeface="MS PGothic" panose="020B0600070205080204" pitchFamily="34" charset="-128"/>
              </a:rPr>
              <a:t> y</a:t>
            </a:r>
            <a:r>
              <a:rPr lang="en-US" altLang="en-US" baseline="-25000" smtClean="0">
                <a:solidFill>
                  <a:srgbClr val="21B2C9"/>
                </a:solidFill>
                <a:latin typeface="Comic Sans MS" panose="030F0702030302020204" pitchFamily="66" charset="0"/>
                <a:ea typeface="MS PGothic" panose="020B0600070205080204" pitchFamily="34" charset="-128"/>
              </a:rPr>
              <a:t>2</a:t>
            </a:r>
            <a:r>
              <a:rPr lang="en-US" altLang="en-US" smtClean="0">
                <a:solidFill>
                  <a:srgbClr val="21B2C9"/>
                </a:solidFill>
                <a:latin typeface="Comic Sans MS" panose="030F0702030302020204" pitchFamily="66" charset="0"/>
                <a:ea typeface="MS PGothic" panose="020B0600070205080204" pitchFamily="34" charset="-128"/>
              </a:rPr>
              <a:t> . . .y</a:t>
            </a:r>
            <a:r>
              <a:rPr lang="en-US" altLang="en-US" baseline="-25000" smtClean="0">
                <a:solidFill>
                  <a:srgbClr val="21B2C9"/>
                </a:solidFill>
                <a:latin typeface="Comic Sans MS" panose="030F0702030302020204" pitchFamily="66" charset="0"/>
                <a:ea typeface="MS PGothic" panose="020B0600070205080204" pitchFamily="34" charset="-128"/>
              </a:rPr>
              <a:t>j</a:t>
            </a:r>
          </a:p>
        </p:txBody>
      </p:sp>
      <p:sp>
        <p:nvSpPr>
          <p:cNvPr id="125954" name="Slide Number Placeholder 3"/>
          <p:cNvSpPr>
            <a:spLocks noGrp="1"/>
          </p:cNvSpPr>
          <p:nvPr>
            <p:ph type="sldNum" sz="quarter" idx="12"/>
          </p:nvPr>
        </p:nvSpPr>
        <p:spPr bwMode="auto">
          <a:xfrm>
            <a:off x="8077200" y="6324600"/>
            <a:ext cx="914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l" eaLnBrk="1" hangingPunct="1"/>
            <a:fld id="{434B67D0-A309-42A9-8171-9F6DD2CEFF67}" type="slidenum">
              <a:rPr kumimoji="1" lang="en-US" altLang="en-US" sz="800">
                <a:latin typeface="Comic Sans MS" panose="030F0702030302020204" pitchFamily="66" charset="0"/>
                <a:ea typeface="MS PGothic" panose="020B0600070205080204" pitchFamily="34" charset="-128"/>
              </a:rPr>
              <a:pPr algn="l" eaLnBrk="1" hangingPunct="1"/>
              <a:t>102</a:t>
            </a:fld>
            <a:endParaRPr kumimoji="1" lang="en-US" altLang="en-US" sz="1400">
              <a:latin typeface="Comic Sans MS" panose="030F0702030302020204" pitchFamily="66" charset="0"/>
              <a:ea typeface="MS PGothic" panose="020B0600070205080204" pitchFamily="34" charset="-128"/>
            </a:endParaRPr>
          </a:p>
        </p:txBody>
      </p:sp>
      <p:sp>
        <p:nvSpPr>
          <p:cNvPr id="125955"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516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516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Content Placeholder 2"/>
          <p:cNvSpPr>
            <a:spLocks noGrp="1"/>
          </p:cNvSpPr>
          <p:nvPr>
            <p:ph idx="1"/>
          </p:nvPr>
        </p:nvSpPr>
        <p:spPr>
          <a:xfrm>
            <a:off x="295275" y="1676400"/>
            <a:ext cx="8620125" cy="4648200"/>
          </a:xfrm>
        </p:spPr>
        <p:txBody>
          <a:bodyPr/>
          <a:lstStyle/>
          <a:p>
            <a:r>
              <a:rPr lang="en-US" altLang="en-US" smtClean="0">
                <a:solidFill>
                  <a:srgbClr val="21B2C9"/>
                </a:solidFill>
                <a:latin typeface="Calibri" panose="020F0502020204030204" pitchFamily="34" charset="0"/>
                <a:ea typeface="MS PGothic" panose="020B0600070205080204" pitchFamily="34" charset="-128"/>
              </a:rPr>
              <a:t>Case1:  x</a:t>
            </a:r>
            <a:r>
              <a:rPr lang="en-US" altLang="en-US" baseline="-25000" smtClean="0">
                <a:solidFill>
                  <a:srgbClr val="21B2C9"/>
                </a:solidFill>
                <a:latin typeface="Calibri" panose="020F0502020204030204" pitchFamily="34" charset="0"/>
                <a:ea typeface="MS PGothic" panose="020B0600070205080204" pitchFamily="34" charset="-128"/>
              </a:rPr>
              <a:t>i</a:t>
            </a:r>
            <a:r>
              <a:rPr lang="en-US" altLang="en-US" smtClean="0">
                <a:solidFill>
                  <a:srgbClr val="21B2C9"/>
                </a:solidFill>
                <a:latin typeface="Calibri" panose="020F0502020204030204" pitchFamily="34" charset="0"/>
                <a:ea typeface="MS PGothic" panose="020B0600070205080204" pitchFamily="34" charset="-128"/>
              </a:rPr>
              <a:t> is aligned with y</a:t>
            </a:r>
            <a:r>
              <a:rPr lang="en-US" altLang="en-US" baseline="-25000" smtClean="0">
                <a:solidFill>
                  <a:srgbClr val="21B2C9"/>
                </a:solidFill>
                <a:latin typeface="Calibri" panose="020F0502020204030204" pitchFamily="34" charset="0"/>
                <a:ea typeface="MS PGothic" panose="020B0600070205080204" pitchFamily="34" charset="-128"/>
              </a:rPr>
              <a:t>j </a:t>
            </a:r>
            <a:r>
              <a:rPr lang="en-US" altLang="en-US" smtClean="0">
                <a:solidFill>
                  <a:srgbClr val="21B2C9"/>
                </a:solidFill>
                <a:latin typeface="Calibri" panose="020F0502020204030204" pitchFamily="34" charset="0"/>
                <a:ea typeface="MS PGothic" panose="020B0600070205080204" pitchFamily="34" charset="-128"/>
              </a:rPr>
              <a:t>in OPT</a:t>
            </a:r>
            <a:r>
              <a:rPr lang="en-US" altLang="en-US" smtClean="0">
                <a:solidFill>
                  <a:srgbClr val="21B2C9"/>
                </a:solidFill>
                <a:latin typeface="Comic Sans MS" panose="030F0702030302020204" pitchFamily="66" charset="0"/>
                <a:ea typeface="MS PGothic" panose="020B0600070205080204" pitchFamily="34" charset="-128"/>
              </a:rPr>
              <a:t> </a:t>
            </a:r>
            <a:r>
              <a:rPr lang="en-US" altLang="en-US" smtClean="0">
                <a:solidFill>
                  <a:srgbClr val="21B2C9"/>
                </a:solidFill>
                <a:latin typeface="Calibri" panose="020F0502020204030204" pitchFamily="34" charset="0"/>
                <a:ea typeface="MS PGothic" panose="020B0600070205080204" pitchFamily="34" charset="-128"/>
              </a:rPr>
              <a:t>and they match</a:t>
            </a:r>
          </a:p>
          <a:p>
            <a:pPr>
              <a:buFont typeface="Wingdings 2" panose="05020102010507070707" pitchFamily="18" charset="2"/>
              <a:buNone/>
            </a:pPr>
            <a:r>
              <a:rPr lang="en-US" altLang="en-US" smtClean="0">
                <a:solidFill>
                  <a:srgbClr val="21B2C9"/>
                </a:solidFill>
                <a:latin typeface="Calibri" panose="020F0502020204030204" pitchFamily="34" charset="0"/>
                <a:ea typeface="MS PGothic" panose="020B0600070205080204" pitchFamily="34" charset="-128"/>
              </a:rPr>
              <a:t>                    </a:t>
            </a:r>
          </a:p>
          <a:p>
            <a:pPr>
              <a:buFont typeface="Wingdings 2" panose="05020102010507070707" pitchFamily="18" charset="2"/>
              <a:buNone/>
            </a:pPr>
            <a:r>
              <a:rPr lang="en-US" altLang="en-US" smtClean="0">
                <a:solidFill>
                  <a:srgbClr val="21B2C9"/>
                </a:solidFill>
                <a:latin typeface="Calibri" panose="020F0502020204030204" pitchFamily="34" charset="0"/>
                <a:ea typeface="MS PGothic" panose="020B0600070205080204" pitchFamily="34" charset="-128"/>
              </a:rPr>
              <a:t>                                                                       </a:t>
            </a:r>
          </a:p>
          <a:p>
            <a:pPr>
              <a:buFont typeface="Wingdings 2" panose="05020102010507070707" pitchFamily="18" charset="2"/>
              <a:buNone/>
            </a:pPr>
            <a:r>
              <a:rPr lang="en-US" altLang="en-US" smtClean="0">
                <a:solidFill>
                  <a:srgbClr val="21B2C9"/>
                </a:solidFill>
                <a:latin typeface="Calibri" panose="020F0502020204030204" pitchFamily="34" charset="0"/>
                <a:ea typeface="MS PGothic" panose="020B0600070205080204" pitchFamily="34" charset="-128"/>
              </a:rPr>
              <a:t>OPT(i,j)=min cost of aligning  x</a:t>
            </a:r>
            <a:r>
              <a:rPr lang="en-US" altLang="en-US" baseline="-25000" smtClean="0">
                <a:solidFill>
                  <a:srgbClr val="21B2C9"/>
                </a:solidFill>
                <a:latin typeface="Calibri" panose="020F0502020204030204" pitchFamily="34" charset="0"/>
                <a:ea typeface="MS PGothic" panose="020B0600070205080204" pitchFamily="34" charset="-128"/>
              </a:rPr>
              <a:t>1</a:t>
            </a:r>
            <a:r>
              <a:rPr lang="en-US" altLang="en-US" smtClean="0">
                <a:solidFill>
                  <a:srgbClr val="21B2C9"/>
                </a:solidFill>
                <a:latin typeface="Calibri" panose="020F0502020204030204" pitchFamily="34" charset="0"/>
                <a:ea typeface="MS PGothic" panose="020B0600070205080204" pitchFamily="34" charset="-128"/>
              </a:rPr>
              <a:t>x</a:t>
            </a:r>
            <a:r>
              <a:rPr lang="en-US" altLang="en-US" baseline="-25000" smtClean="0">
                <a:solidFill>
                  <a:srgbClr val="21B2C9"/>
                </a:solidFill>
                <a:latin typeface="Calibri" panose="020F0502020204030204" pitchFamily="34" charset="0"/>
                <a:ea typeface="MS PGothic" panose="020B0600070205080204" pitchFamily="34" charset="-128"/>
              </a:rPr>
              <a:t>2</a:t>
            </a:r>
            <a:r>
              <a:rPr lang="en-US" altLang="en-US" smtClean="0">
                <a:solidFill>
                  <a:srgbClr val="21B2C9"/>
                </a:solidFill>
                <a:latin typeface="Calibri" panose="020F0502020204030204" pitchFamily="34" charset="0"/>
                <a:ea typeface="MS PGothic" panose="020B0600070205080204" pitchFamily="34" charset="-128"/>
              </a:rPr>
              <a:t>…….x</a:t>
            </a:r>
            <a:r>
              <a:rPr lang="en-US" altLang="en-US" baseline="-25000" smtClean="0">
                <a:solidFill>
                  <a:srgbClr val="21B2C9"/>
                </a:solidFill>
                <a:latin typeface="Calibri" panose="020F0502020204030204" pitchFamily="34" charset="0"/>
                <a:ea typeface="MS PGothic" panose="020B0600070205080204" pitchFamily="34" charset="-128"/>
              </a:rPr>
              <a:t>i-1  </a:t>
            </a:r>
            <a:r>
              <a:rPr lang="en-US" altLang="en-US" smtClean="0">
                <a:solidFill>
                  <a:srgbClr val="21B2C9"/>
                </a:solidFill>
                <a:latin typeface="Calibri" panose="020F0502020204030204" pitchFamily="34" charset="0"/>
                <a:ea typeface="MS PGothic" panose="020B0600070205080204" pitchFamily="34" charset="-128"/>
              </a:rPr>
              <a:t>and </a:t>
            </a:r>
            <a:r>
              <a:rPr lang="en-US" altLang="en-US" smtClean="0">
                <a:solidFill>
                  <a:srgbClr val="21B2C9"/>
                </a:solidFill>
                <a:ea typeface="MS PGothic" panose="020B0600070205080204" pitchFamily="34" charset="-128"/>
              </a:rPr>
              <a:t>y</a:t>
            </a:r>
            <a:r>
              <a:rPr lang="en-US" altLang="en-US" baseline="-25000" smtClean="0">
                <a:solidFill>
                  <a:srgbClr val="21B2C9"/>
                </a:solidFill>
                <a:ea typeface="MS PGothic" panose="020B0600070205080204" pitchFamily="34" charset="-128"/>
              </a:rPr>
              <a:t>1</a:t>
            </a:r>
            <a:r>
              <a:rPr lang="en-US" altLang="en-US" smtClean="0">
                <a:solidFill>
                  <a:srgbClr val="21B2C9"/>
                </a:solidFill>
                <a:ea typeface="MS PGothic" panose="020B0600070205080204" pitchFamily="34" charset="-128"/>
              </a:rPr>
              <a:t>y</a:t>
            </a:r>
            <a:r>
              <a:rPr lang="en-US" altLang="en-US" baseline="-25000" smtClean="0">
                <a:solidFill>
                  <a:srgbClr val="21B2C9"/>
                </a:solidFill>
                <a:ea typeface="MS PGothic" panose="020B0600070205080204" pitchFamily="34" charset="-128"/>
              </a:rPr>
              <a:t>2</a:t>
            </a:r>
            <a:r>
              <a:rPr lang="en-US" altLang="en-US" smtClean="0">
                <a:solidFill>
                  <a:srgbClr val="21B2C9"/>
                </a:solidFill>
                <a:ea typeface="MS PGothic" panose="020B0600070205080204" pitchFamily="34" charset="-128"/>
              </a:rPr>
              <a:t>……..y</a:t>
            </a:r>
            <a:r>
              <a:rPr lang="en-US" altLang="en-US" baseline="-25000" smtClean="0">
                <a:solidFill>
                  <a:srgbClr val="21B2C9"/>
                </a:solidFill>
                <a:ea typeface="MS PGothic" panose="020B0600070205080204" pitchFamily="34" charset="-128"/>
              </a:rPr>
              <a:t>j-1</a:t>
            </a:r>
            <a:endParaRPr lang="en-US" altLang="en-US" smtClean="0">
              <a:solidFill>
                <a:srgbClr val="21B2C9"/>
              </a:solidFill>
              <a:latin typeface="Calibri" panose="020F0502020204030204" pitchFamily="34" charset="0"/>
              <a:ea typeface="MS PGothic" panose="020B0600070205080204" pitchFamily="34" charset="-128"/>
            </a:endParaRPr>
          </a:p>
          <a:p>
            <a:r>
              <a:rPr lang="en-US" altLang="en-US" smtClean="0">
                <a:solidFill>
                  <a:srgbClr val="21B2C9"/>
                </a:solidFill>
                <a:latin typeface="Calibri" panose="020F0502020204030204" pitchFamily="34" charset="0"/>
                <a:ea typeface="MS PGothic" panose="020B0600070205080204" pitchFamily="34" charset="-128"/>
              </a:rPr>
              <a:t>Case 2:  x</a:t>
            </a:r>
            <a:r>
              <a:rPr lang="en-US" altLang="en-US" baseline="-25000" smtClean="0">
                <a:solidFill>
                  <a:srgbClr val="21B2C9"/>
                </a:solidFill>
                <a:latin typeface="Calibri" panose="020F0502020204030204" pitchFamily="34" charset="0"/>
                <a:ea typeface="MS PGothic" panose="020B0600070205080204" pitchFamily="34" charset="-128"/>
              </a:rPr>
              <a:t>i</a:t>
            </a:r>
            <a:r>
              <a:rPr lang="en-US" altLang="en-US" smtClean="0">
                <a:solidFill>
                  <a:srgbClr val="21B2C9"/>
                </a:solidFill>
                <a:latin typeface="Calibri" panose="020F0502020204030204" pitchFamily="34" charset="0"/>
                <a:ea typeface="MS PGothic" panose="020B0600070205080204" pitchFamily="34" charset="-128"/>
              </a:rPr>
              <a:t> is aligned with y</a:t>
            </a:r>
            <a:r>
              <a:rPr lang="en-US" altLang="en-US" baseline="-25000" smtClean="0">
                <a:solidFill>
                  <a:srgbClr val="21B2C9"/>
                </a:solidFill>
                <a:latin typeface="Calibri" panose="020F0502020204030204" pitchFamily="34" charset="0"/>
                <a:ea typeface="MS PGothic" panose="020B0600070205080204" pitchFamily="34" charset="-128"/>
              </a:rPr>
              <a:t>j </a:t>
            </a:r>
            <a:r>
              <a:rPr lang="en-US" altLang="en-US" smtClean="0">
                <a:solidFill>
                  <a:srgbClr val="21B2C9"/>
                </a:solidFill>
                <a:latin typeface="Calibri" panose="020F0502020204030204" pitchFamily="34" charset="0"/>
                <a:ea typeface="MS PGothic" panose="020B0600070205080204" pitchFamily="34" charset="-128"/>
              </a:rPr>
              <a:t>in OPT</a:t>
            </a:r>
            <a:r>
              <a:rPr lang="en-US" altLang="en-US" smtClean="0">
                <a:solidFill>
                  <a:srgbClr val="21B2C9"/>
                </a:solidFill>
                <a:latin typeface="Comic Sans MS" panose="030F0702030302020204" pitchFamily="66" charset="0"/>
                <a:ea typeface="MS PGothic" panose="020B0600070205080204" pitchFamily="34" charset="-128"/>
              </a:rPr>
              <a:t> </a:t>
            </a:r>
            <a:r>
              <a:rPr lang="en-US" altLang="en-US" smtClean="0">
                <a:solidFill>
                  <a:srgbClr val="21B2C9"/>
                </a:solidFill>
                <a:ea typeface="MS PGothic" panose="020B0600070205080204" pitchFamily="34" charset="-128"/>
              </a:rPr>
              <a:t>and they don</a:t>
            </a:r>
            <a:r>
              <a:rPr lang="ja-JP" altLang="en-US" smtClean="0">
                <a:solidFill>
                  <a:srgbClr val="21B2C9"/>
                </a:solidFill>
                <a:ea typeface="MS PGothic" panose="020B0600070205080204" pitchFamily="34" charset="-128"/>
              </a:rPr>
              <a:t>’</a:t>
            </a:r>
            <a:r>
              <a:rPr lang="en-US" altLang="ja-JP" smtClean="0">
                <a:solidFill>
                  <a:srgbClr val="21B2C9"/>
                </a:solidFill>
                <a:ea typeface="MS PGothic" panose="020B0600070205080204" pitchFamily="34" charset="-128"/>
              </a:rPr>
              <a:t>t match</a:t>
            </a:r>
          </a:p>
          <a:p>
            <a:pPr lvl="1">
              <a:buFont typeface="Wingdings 2" panose="05020102010507070707" pitchFamily="18" charset="2"/>
              <a:buNone/>
            </a:pPr>
            <a:r>
              <a:rPr lang="en-US" altLang="en-US" sz="2600" smtClean="0">
                <a:solidFill>
                  <a:srgbClr val="21B2C9"/>
                </a:solidFill>
                <a:latin typeface="Calibri" panose="020F0502020204030204" pitchFamily="34" charset="0"/>
                <a:ea typeface="MS PGothic" panose="020B0600070205080204" pitchFamily="34" charset="-128"/>
              </a:rPr>
              <a:t>                           </a:t>
            </a:r>
          </a:p>
          <a:p>
            <a:pPr>
              <a:buFont typeface="Wingdings 2" panose="05020102010507070707" pitchFamily="18" charset="2"/>
              <a:buNone/>
            </a:pPr>
            <a:r>
              <a:rPr lang="en-US" altLang="en-US" smtClean="0">
                <a:solidFill>
                  <a:srgbClr val="21B2C9"/>
                </a:solidFill>
                <a:latin typeface="Calibri" panose="020F0502020204030204" pitchFamily="34" charset="0"/>
                <a:ea typeface="MS PGothic" panose="020B0600070205080204" pitchFamily="34" charset="-128"/>
              </a:rPr>
              <a:t>                    </a:t>
            </a:r>
          </a:p>
          <a:p>
            <a:pPr>
              <a:buFont typeface="Wingdings 2" panose="05020102010507070707" pitchFamily="18" charset="2"/>
              <a:buNone/>
            </a:pPr>
            <a:r>
              <a:rPr lang="en-US" altLang="en-US" smtClean="0">
                <a:solidFill>
                  <a:srgbClr val="21B2C9"/>
                </a:solidFill>
                <a:latin typeface="Calibri" panose="020F0502020204030204" pitchFamily="34" charset="0"/>
                <a:ea typeface="MS PGothic" panose="020B0600070205080204" pitchFamily="34" charset="-128"/>
              </a:rPr>
              <a:t>OPT(i,j)=        + min cost of aligning  </a:t>
            </a:r>
            <a:r>
              <a:rPr lang="en-US" altLang="en-US" smtClean="0">
                <a:solidFill>
                  <a:srgbClr val="21B2C9"/>
                </a:solidFill>
                <a:ea typeface="MS PGothic" panose="020B0600070205080204" pitchFamily="34" charset="-128"/>
              </a:rPr>
              <a:t>x</a:t>
            </a:r>
            <a:r>
              <a:rPr lang="en-US" altLang="en-US" baseline="-25000" smtClean="0">
                <a:solidFill>
                  <a:srgbClr val="21B2C9"/>
                </a:solidFill>
                <a:ea typeface="MS PGothic" panose="020B0600070205080204" pitchFamily="34" charset="-128"/>
              </a:rPr>
              <a:t>1</a:t>
            </a:r>
            <a:r>
              <a:rPr lang="en-US" altLang="en-US" smtClean="0">
                <a:solidFill>
                  <a:srgbClr val="21B2C9"/>
                </a:solidFill>
                <a:ea typeface="MS PGothic" panose="020B0600070205080204" pitchFamily="34" charset="-128"/>
              </a:rPr>
              <a:t>x</a:t>
            </a:r>
            <a:r>
              <a:rPr lang="en-US" altLang="en-US" baseline="-25000" smtClean="0">
                <a:solidFill>
                  <a:srgbClr val="21B2C9"/>
                </a:solidFill>
                <a:ea typeface="MS PGothic" panose="020B0600070205080204" pitchFamily="34" charset="-128"/>
              </a:rPr>
              <a:t>2</a:t>
            </a:r>
            <a:r>
              <a:rPr lang="en-US" altLang="en-US" smtClean="0">
                <a:solidFill>
                  <a:srgbClr val="21B2C9"/>
                </a:solidFill>
                <a:ea typeface="MS PGothic" panose="020B0600070205080204" pitchFamily="34" charset="-128"/>
              </a:rPr>
              <a:t>…….x</a:t>
            </a:r>
            <a:r>
              <a:rPr lang="en-US" altLang="en-US" baseline="-25000" smtClean="0">
                <a:solidFill>
                  <a:srgbClr val="21B2C9"/>
                </a:solidFill>
                <a:ea typeface="MS PGothic" panose="020B0600070205080204" pitchFamily="34" charset="-128"/>
              </a:rPr>
              <a:t>i-1  </a:t>
            </a:r>
            <a:r>
              <a:rPr lang="en-US" altLang="en-US" smtClean="0">
                <a:solidFill>
                  <a:srgbClr val="21B2C9"/>
                </a:solidFill>
                <a:ea typeface="MS PGothic" panose="020B0600070205080204" pitchFamily="34" charset="-128"/>
              </a:rPr>
              <a:t>and</a:t>
            </a:r>
            <a:r>
              <a:rPr lang="en-US" altLang="en-US" smtClean="0">
                <a:solidFill>
                  <a:srgbClr val="21B2C9"/>
                </a:solidFill>
                <a:latin typeface="Calibri" panose="020F0502020204030204" pitchFamily="34" charset="0"/>
                <a:ea typeface="MS PGothic" panose="020B0600070205080204" pitchFamily="34" charset="-128"/>
              </a:rPr>
              <a:t> </a:t>
            </a:r>
            <a:r>
              <a:rPr lang="en-US" altLang="en-US" smtClean="0">
                <a:solidFill>
                  <a:srgbClr val="21B2C9"/>
                </a:solidFill>
                <a:ea typeface="MS PGothic" panose="020B0600070205080204" pitchFamily="34" charset="-128"/>
              </a:rPr>
              <a:t>y</a:t>
            </a:r>
            <a:r>
              <a:rPr lang="en-US" altLang="en-US" baseline="-25000" smtClean="0">
                <a:solidFill>
                  <a:srgbClr val="21B2C9"/>
                </a:solidFill>
                <a:ea typeface="MS PGothic" panose="020B0600070205080204" pitchFamily="34" charset="-128"/>
              </a:rPr>
              <a:t>1</a:t>
            </a:r>
            <a:r>
              <a:rPr lang="en-US" altLang="en-US" smtClean="0">
                <a:solidFill>
                  <a:srgbClr val="21B2C9"/>
                </a:solidFill>
                <a:ea typeface="MS PGothic" panose="020B0600070205080204" pitchFamily="34" charset="-128"/>
              </a:rPr>
              <a:t>y</a:t>
            </a:r>
            <a:r>
              <a:rPr lang="en-US" altLang="en-US" baseline="-25000" smtClean="0">
                <a:solidFill>
                  <a:srgbClr val="21B2C9"/>
                </a:solidFill>
                <a:ea typeface="MS PGothic" panose="020B0600070205080204" pitchFamily="34" charset="-128"/>
              </a:rPr>
              <a:t>2</a:t>
            </a:r>
            <a:r>
              <a:rPr lang="en-US" altLang="en-US" smtClean="0">
                <a:solidFill>
                  <a:srgbClr val="21B2C9"/>
                </a:solidFill>
                <a:ea typeface="MS PGothic" panose="020B0600070205080204" pitchFamily="34" charset="-128"/>
              </a:rPr>
              <a:t>……..y</a:t>
            </a:r>
            <a:r>
              <a:rPr lang="en-US" altLang="en-US" baseline="-25000" smtClean="0">
                <a:solidFill>
                  <a:srgbClr val="21B2C9"/>
                </a:solidFill>
                <a:ea typeface="MS PGothic" panose="020B0600070205080204" pitchFamily="34" charset="-128"/>
              </a:rPr>
              <a:t>j-1</a:t>
            </a:r>
            <a:endParaRPr lang="en-US" altLang="en-US" baseline="-25000" smtClean="0">
              <a:solidFill>
                <a:srgbClr val="21B2C9"/>
              </a:solidFill>
              <a:latin typeface="Calibri" panose="020F0502020204030204" pitchFamily="34" charset="0"/>
              <a:ea typeface="MS PGothic" panose="020B0600070205080204" pitchFamily="34" charset="-128"/>
            </a:endParaRPr>
          </a:p>
          <a:p>
            <a:pPr lvl="2">
              <a:buFontTx/>
              <a:buNone/>
            </a:pPr>
            <a:endParaRPr lang="en-US" altLang="en-US" sz="2600" baseline="-25000" smtClean="0">
              <a:solidFill>
                <a:srgbClr val="21B2C9"/>
              </a:solidFill>
              <a:latin typeface="Calibri" panose="020F0502020204030204" pitchFamily="34" charset="0"/>
              <a:ea typeface="MS PGothic" panose="020B0600070205080204" pitchFamily="34" charset="-128"/>
            </a:endParaRPr>
          </a:p>
          <a:p>
            <a:pPr lvl="2">
              <a:buFontTx/>
              <a:buNone/>
            </a:pPr>
            <a:endParaRPr lang="en-US" altLang="en-US" sz="2600" baseline="-25000" smtClean="0">
              <a:solidFill>
                <a:srgbClr val="21B2C9"/>
              </a:solidFill>
              <a:latin typeface="Calibri" panose="020F0502020204030204" pitchFamily="34" charset="0"/>
              <a:ea typeface="MS PGothic" panose="020B0600070205080204" pitchFamily="34" charset="-128"/>
            </a:endParaRPr>
          </a:p>
          <a:p>
            <a:pPr lvl="2">
              <a:buFontTx/>
              <a:buNone/>
            </a:pPr>
            <a:endParaRPr lang="en-US" altLang="en-US" sz="2600" baseline="-25000" smtClean="0">
              <a:solidFill>
                <a:srgbClr val="21B2C9"/>
              </a:solidFill>
              <a:latin typeface="Calibri" panose="020F0502020204030204" pitchFamily="34" charset="0"/>
              <a:ea typeface="MS PGothic" panose="020B0600070205080204" pitchFamily="34" charset="-128"/>
            </a:endParaRPr>
          </a:p>
          <a:p>
            <a:pPr lvl="2">
              <a:buFontTx/>
              <a:buNone/>
            </a:pPr>
            <a:r>
              <a:rPr lang="en-US" altLang="en-US" sz="2600" smtClean="0">
                <a:solidFill>
                  <a:srgbClr val="21B2C9"/>
                </a:solidFill>
                <a:latin typeface="Calibri" panose="020F0502020204030204" pitchFamily="34" charset="0"/>
                <a:ea typeface="MS PGothic" panose="020B0600070205080204" pitchFamily="34" charset="-128"/>
              </a:rPr>
              <a:t>                                                                       </a:t>
            </a:r>
            <a:endParaRPr lang="en-US" altLang="en-US" sz="2600" baseline="-25000" smtClean="0">
              <a:solidFill>
                <a:srgbClr val="21B2C9"/>
              </a:solidFill>
              <a:latin typeface="Calibri" panose="020F0502020204030204" pitchFamily="34" charset="0"/>
              <a:ea typeface="MS PGothic" panose="020B0600070205080204" pitchFamily="34" charset="-128"/>
            </a:endParaRPr>
          </a:p>
        </p:txBody>
      </p:sp>
      <p:sp>
        <p:nvSpPr>
          <p:cNvPr id="136194" name="TextBox 4"/>
          <p:cNvSpPr txBox="1">
            <a:spLocks noChangeArrowheads="1"/>
          </p:cNvSpPr>
          <p:nvPr/>
        </p:nvSpPr>
        <p:spPr bwMode="auto">
          <a:xfrm>
            <a:off x="2514600" y="2325688"/>
            <a:ext cx="838200" cy="646112"/>
          </a:xfrm>
          <a:prstGeom prst="rect">
            <a:avLst/>
          </a:prstGeom>
          <a:noFill/>
          <a:ln w="28575">
            <a:solidFill>
              <a:schemeClr val="tx2">
                <a:lumMod val="60000"/>
                <a:lumOff val="40000"/>
              </a:schemeClr>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smtClean="0"/>
              <a:t>   __x</a:t>
            </a:r>
            <a:r>
              <a:rPr lang="en-US" sz="1800" baseline="-25000" smtClean="0"/>
              <a:t>i</a:t>
            </a:r>
          </a:p>
          <a:p>
            <a:pPr eaLnBrk="1" hangingPunct="1">
              <a:defRPr/>
            </a:pPr>
            <a:r>
              <a:rPr lang="en-US" sz="1800" smtClean="0"/>
              <a:t>   __y</a:t>
            </a:r>
            <a:r>
              <a:rPr lang="en-US" sz="1800" baseline="-25000" smtClean="0"/>
              <a:t>j</a:t>
            </a:r>
          </a:p>
        </p:txBody>
      </p:sp>
      <p:sp>
        <p:nvSpPr>
          <p:cNvPr id="136195" name="TextBox 5"/>
          <p:cNvSpPr txBox="1">
            <a:spLocks noChangeArrowheads="1"/>
          </p:cNvSpPr>
          <p:nvPr/>
        </p:nvSpPr>
        <p:spPr bwMode="auto">
          <a:xfrm>
            <a:off x="2590800" y="4343400"/>
            <a:ext cx="838200" cy="646113"/>
          </a:xfrm>
          <a:prstGeom prst="rect">
            <a:avLst/>
          </a:prstGeom>
          <a:noFill/>
          <a:ln w="28575">
            <a:solidFill>
              <a:schemeClr val="tx2">
                <a:lumMod val="60000"/>
                <a:lumOff val="40000"/>
              </a:schemeClr>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smtClean="0"/>
              <a:t>   __x</a:t>
            </a:r>
            <a:r>
              <a:rPr lang="en-US" sz="1800" baseline="-25000" smtClean="0"/>
              <a:t>i</a:t>
            </a:r>
            <a:endParaRPr lang="en-US" sz="1800" smtClean="0"/>
          </a:p>
          <a:p>
            <a:pPr eaLnBrk="1" hangingPunct="1">
              <a:defRPr/>
            </a:pPr>
            <a:r>
              <a:rPr lang="en-US" sz="1800" smtClean="0"/>
              <a:t>   __y</a:t>
            </a:r>
            <a:r>
              <a:rPr lang="en-US" sz="1800" baseline="-25000" smtClean="0"/>
              <a:t>j</a:t>
            </a:r>
            <a:endParaRPr lang="en-US" sz="1800" smtClean="0"/>
          </a:p>
        </p:txBody>
      </p:sp>
      <p:cxnSp>
        <p:nvCxnSpPr>
          <p:cNvPr id="6" name="Straight Connector 5"/>
          <p:cNvCxnSpPr/>
          <p:nvPr/>
        </p:nvCxnSpPr>
        <p:spPr>
          <a:xfrm>
            <a:off x="3352800" y="2460625"/>
            <a:ext cx="914400" cy="246063"/>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94215" idx="1"/>
          </p:cNvCxnSpPr>
          <p:nvPr/>
        </p:nvCxnSpPr>
        <p:spPr>
          <a:xfrm flipV="1">
            <a:off x="3351213" y="2706688"/>
            <a:ext cx="915987" cy="109537"/>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4215" name="TextBox 10"/>
          <p:cNvSpPr txBox="1">
            <a:spLocks noChangeArrowheads="1"/>
          </p:cNvSpPr>
          <p:nvPr/>
        </p:nvSpPr>
        <p:spPr bwMode="auto">
          <a:xfrm>
            <a:off x="4267200" y="2460625"/>
            <a:ext cx="14478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match</a:t>
            </a:r>
          </a:p>
        </p:txBody>
      </p:sp>
      <p:cxnSp>
        <p:nvCxnSpPr>
          <p:cNvPr id="15" name="Straight Connector 14"/>
          <p:cNvCxnSpPr/>
          <p:nvPr/>
        </p:nvCxnSpPr>
        <p:spPr>
          <a:xfrm>
            <a:off x="3429000" y="4538663"/>
            <a:ext cx="838200" cy="24606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429000" y="4800600"/>
            <a:ext cx="838200" cy="7620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4218" name="TextBox 17"/>
          <p:cNvSpPr txBox="1">
            <a:spLocks noChangeArrowheads="1"/>
          </p:cNvSpPr>
          <p:nvPr/>
        </p:nvSpPr>
        <p:spPr bwMode="auto">
          <a:xfrm>
            <a:off x="4267200" y="4497388"/>
            <a:ext cx="17907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mismatch</a:t>
            </a:r>
          </a:p>
        </p:txBody>
      </p:sp>
      <p:graphicFrame>
        <p:nvGraphicFramePr>
          <p:cNvPr id="126986" name="Object 13"/>
          <p:cNvGraphicFramePr>
            <a:graphicFrameLocks noChangeAspect="1"/>
          </p:cNvGraphicFramePr>
          <p:nvPr/>
        </p:nvGraphicFramePr>
        <p:xfrm>
          <a:off x="1524000" y="4994275"/>
          <a:ext cx="609600" cy="573088"/>
        </p:xfrm>
        <a:graphic>
          <a:graphicData uri="http://schemas.openxmlformats.org/presentationml/2006/ole">
            <mc:AlternateContent xmlns:mc="http://schemas.openxmlformats.org/markup-compatibility/2006">
              <mc:Choice xmlns:v="urn:schemas-microsoft-com:vml" Requires="v">
                <p:oleObj spid="_x0000_s126992" name="Equation" r:id="rId3" imgW="317225" imgH="253780" progId="Equation.3">
                  <p:embed/>
                </p:oleObj>
              </mc:Choice>
              <mc:Fallback>
                <p:oleObj name="Equation" r:id="rId3" imgW="317225" imgH="253780" progId="Equation.3">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994275"/>
                        <a:ext cx="609600"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26987" name="Footer Placeholder 3"/>
          <p:cNvSpPr>
            <a:spLocks noGrp="1"/>
          </p:cNvSpPr>
          <p:nvPr>
            <p:ph type="ftr" sz="quarter" idx="11"/>
          </p:nvPr>
        </p:nvSpPr>
        <p:spPr bwMode="auto">
          <a:xfrm>
            <a:off x="2366963" y="6416675"/>
            <a:ext cx="3352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2698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729C1CDB-DBAD-417A-8896-E5C4FDC9C086}" type="slidenum">
              <a:rPr lang="en-US" altLang="en-US" sz="1200">
                <a:solidFill>
                  <a:srgbClr val="045C75"/>
                </a:solidFill>
              </a:rPr>
              <a:pPr eaLnBrk="1" hangingPunct="1"/>
              <a:t>103</a:t>
            </a:fld>
            <a:endParaRPr lang="en-US" altLang="en-US" sz="1200">
              <a:solidFill>
                <a:srgbClr val="045C75"/>
              </a:solidFill>
            </a:endParaRPr>
          </a:p>
        </p:txBody>
      </p:sp>
      <p:sp>
        <p:nvSpPr>
          <p:cNvPr id="126989" name="Title 1"/>
          <p:cNvSpPr txBox="1">
            <a:spLocks/>
          </p:cNvSpPr>
          <p:nvPr/>
        </p:nvSpPr>
        <p:spPr bwMode="auto">
          <a:xfrm>
            <a:off x="152400" y="457200"/>
            <a:ext cx="8915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4600">
                <a:solidFill>
                  <a:schemeClr val="tx2"/>
                </a:solidFill>
                <a:latin typeface="Comic Sans MS" panose="030F0702030302020204" pitchFamily="66" charset="0"/>
                <a:ea typeface="MS PGothic" panose="020B0600070205080204" pitchFamily="34" charset="-128"/>
              </a:rPr>
              <a:t>4 cases for constructing optimal solution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94215"/>
                                        </p:tgtEl>
                                        <p:attrNameLst>
                                          <p:attrName>style.visibility</p:attrName>
                                        </p:attrNameLst>
                                      </p:cBhvr>
                                      <p:to>
                                        <p:strVal val="visible"/>
                                      </p:to>
                                    </p:set>
                                    <p:anim calcmode="lin" valueType="num">
                                      <p:cBhvr additive="base">
                                        <p:cTn id="16" dur="500" fill="hold"/>
                                        <p:tgtEl>
                                          <p:spTgt spid="94215"/>
                                        </p:tgtEl>
                                        <p:attrNameLst>
                                          <p:attrName>ppt_x</p:attrName>
                                        </p:attrNameLst>
                                      </p:cBhvr>
                                      <p:tavLst>
                                        <p:tav tm="0">
                                          <p:val>
                                            <p:strVal val="1+#ppt_w/2"/>
                                          </p:val>
                                        </p:tav>
                                        <p:tav tm="100000">
                                          <p:val>
                                            <p:strVal val="#ppt_x"/>
                                          </p:val>
                                        </p:tav>
                                      </p:tavLst>
                                    </p:anim>
                                    <p:anim calcmode="lin" valueType="num">
                                      <p:cBhvr additive="base">
                                        <p:cTn id="17" dur="500" fill="hold"/>
                                        <p:tgtEl>
                                          <p:spTgt spid="94215"/>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000"/>
                            </p:stCondLst>
                            <p:childTnLst>
                              <p:par>
                                <p:cTn id="19" presetID="2" presetClass="entr" presetSubtype="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1+#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500"/>
                            </p:stCondLst>
                            <p:childTnLst>
                              <p:par>
                                <p:cTn id="28" presetID="2" presetClass="entr" presetSubtype="2" fill="hold" grpId="0" nodeType="afterEffect">
                                  <p:stCondLst>
                                    <p:cond delay="0"/>
                                  </p:stCondLst>
                                  <p:childTnLst>
                                    <p:set>
                                      <p:cBhvr>
                                        <p:cTn id="29" dur="1" fill="hold">
                                          <p:stCondLst>
                                            <p:cond delay="0"/>
                                          </p:stCondLst>
                                        </p:cTn>
                                        <p:tgtEl>
                                          <p:spTgt spid="94218"/>
                                        </p:tgtEl>
                                        <p:attrNameLst>
                                          <p:attrName>style.visibility</p:attrName>
                                        </p:attrNameLst>
                                      </p:cBhvr>
                                      <p:to>
                                        <p:strVal val="visible"/>
                                      </p:to>
                                    </p:set>
                                    <p:anim calcmode="lin" valueType="num">
                                      <p:cBhvr additive="base">
                                        <p:cTn id="30" dur="500" fill="hold"/>
                                        <p:tgtEl>
                                          <p:spTgt spid="94218"/>
                                        </p:tgtEl>
                                        <p:attrNameLst>
                                          <p:attrName>ppt_x</p:attrName>
                                        </p:attrNameLst>
                                      </p:cBhvr>
                                      <p:tavLst>
                                        <p:tav tm="0">
                                          <p:val>
                                            <p:strVal val="1+#ppt_w/2"/>
                                          </p:val>
                                        </p:tav>
                                        <p:tav tm="100000">
                                          <p:val>
                                            <p:strVal val="#ppt_x"/>
                                          </p:val>
                                        </p:tav>
                                      </p:tavLst>
                                    </p:anim>
                                    <p:anim calcmode="lin" valueType="num">
                                      <p:cBhvr additive="base">
                                        <p:cTn id="31" dur="500" fill="hold"/>
                                        <p:tgtEl>
                                          <p:spTgt spid="94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5" grpId="0"/>
      <p:bldP spid="94218"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extBox 4"/>
          <p:cNvSpPr txBox="1">
            <a:spLocks noChangeArrowheads="1"/>
          </p:cNvSpPr>
          <p:nvPr/>
        </p:nvSpPr>
        <p:spPr bwMode="auto">
          <a:xfrm>
            <a:off x="304800" y="838200"/>
            <a:ext cx="8382000"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ヒラギノ角ゴ Pro W3" pitchFamily="-84" charset="-128"/>
              </a:defRPr>
            </a:lvl1pPr>
            <a:lvl2pPr marL="914400" indent="-45720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lvl="1" eaLnBrk="1" hangingPunct="1">
              <a:buFont typeface="Arial" panose="020B0604020202020204" pitchFamily="34" charset="0"/>
              <a:buChar char="•"/>
            </a:pPr>
            <a:r>
              <a:rPr lang="en-US" altLang="en-US" sz="2600">
                <a:solidFill>
                  <a:srgbClr val="21B2C9"/>
                </a:solidFill>
                <a:latin typeface="Comic Sans MS" panose="030F0702030302020204" pitchFamily="66" charset="0"/>
                <a:ea typeface="MS PGothic" panose="020B0600070205080204" pitchFamily="34" charset="-128"/>
              </a:rPr>
              <a:t>Case 3:  i</a:t>
            </a:r>
            <a:r>
              <a:rPr lang="en-US" altLang="en-US" sz="2600" baseline="30000">
                <a:solidFill>
                  <a:srgbClr val="21B2C9"/>
                </a:solidFill>
                <a:latin typeface="Comic Sans MS" panose="030F0702030302020204" pitchFamily="66" charset="0"/>
                <a:ea typeface="MS PGothic" panose="020B0600070205080204" pitchFamily="34" charset="-128"/>
              </a:rPr>
              <a:t>th</a:t>
            </a:r>
            <a:r>
              <a:rPr lang="en-US" altLang="en-US" sz="2600">
                <a:solidFill>
                  <a:srgbClr val="21B2C9"/>
                </a:solidFill>
                <a:latin typeface="Comic Sans MS" panose="030F0702030302020204" pitchFamily="66" charset="0"/>
                <a:ea typeface="MS PGothic" panose="020B0600070205080204" pitchFamily="34" charset="-128"/>
              </a:rPr>
              <a:t> position of  X is not matched.</a:t>
            </a:r>
          </a:p>
          <a:p>
            <a:pPr lvl="1" eaLnBrk="1" hangingPunct="1">
              <a:buFont typeface="Wingdings 2" panose="05020102010507070707" pitchFamily="18" charset="2"/>
              <a:buNone/>
            </a:pPr>
            <a:endParaRPr lang="en-US" altLang="en-US" sz="2600">
              <a:solidFill>
                <a:srgbClr val="21B2C9"/>
              </a:solidFill>
              <a:latin typeface="Comic Sans MS" panose="030F0702030302020204" pitchFamily="66" charset="0"/>
              <a:ea typeface="MS PGothic" panose="020B0600070205080204" pitchFamily="34" charset="-128"/>
            </a:endParaRPr>
          </a:p>
          <a:p>
            <a:pPr lvl="1" eaLnBrk="1" hangingPunct="1">
              <a:buFont typeface="Wingdings 2" panose="05020102010507070707" pitchFamily="18" charset="2"/>
              <a:buNone/>
            </a:pPr>
            <a:r>
              <a:rPr lang="en-US" altLang="en-US" sz="2600">
                <a:solidFill>
                  <a:srgbClr val="21B2C9"/>
                </a:solidFill>
                <a:latin typeface="Comic Sans MS" panose="030F0702030302020204" pitchFamily="66" charset="0"/>
                <a:ea typeface="MS PGothic" panose="020B0600070205080204" pitchFamily="34" charset="-128"/>
              </a:rPr>
              <a:t>               </a:t>
            </a:r>
          </a:p>
          <a:p>
            <a:pPr lvl="1" eaLnBrk="1" hangingPunct="1">
              <a:buFont typeface="Wingdings 2" panose="05020102010507070707" pitchFamily="18" charset="2"/>
              <a:buNone/>
            </a:pPr>
            <a:endParaRPr lang="en-US" altLang="en-US" sz="2600">
              <a:solidFill>
                <a:srgbClr val="21B2C9"/>
              </a:solidFill>
              <a:latin typeface="Comic Sans MS" panose="030F0702030302020204" pitchFamily="66" charset="0"/>
              <a:ea typeface="MS PGothic" panose="020B0600070205080204" pitchFamily="34" charset="-128"/>
            </a:endParaRPr>
          </a:p>
          <a:p>
            <a:pPr lvl="1" eaLnBrk="1" hangingPunct="1">
              <a:buFont typeface="Wingdings 2" panose="05020102010507070707" pitchFamily="18" charset="2"/>
              <a:buNone/>
            </a:pPr>
            <a:r>
              <a:rPr lang="en-US" altLang="en-US" sz="2600">
                <a:solidFill>
                  <a:srgbClr val="21B2C9"/>
                </a:solidFill>
                <a:latin typeface="Comic Sans MS" panose="030F0702030302020204" pitchFamily="66" charset="0"/>
                <a:ea typeface="MS PGothic" panose="020B0600070205080204" pitchFamily="34" charset="-128"/>
              </a:rPr>
              <a:t>OPT(i,j) = </a:t>
            </a:r>
            <a:r>
              <a:rPr lang="el-GR" altLang="en-US" sz="2600">
                <a:solidFill>
                  <a:srgbClr val="21B2C9"/>
                </a:solidFill>
                <a:latin typeface="Comic Sans MS" panose="030F0702030302020204" pitchFamily="66" charset="0"/>
                <a:ea typeface="MS PGothic" panose="020B0600070205080204" pitchFamily="34" charset="-128"/>
              </a:rPr>
              <a:t>δ</a:t>
            </a:r>
            <a:r>
              <a:rPr lang="en-US" altLang="en-US" sz="2600">
                <a:solidFill>
                  <a:srgbClr val="21B2C9"/>
                </a:solidFill>
                <a:latin typeface="Comic Sans MS" panose="030F0702030302020204" pitchFamily="66" charset="0"/>
                <a:ea typeface="MS PGothic" panose="020B0600070205080204" pitchFamily="34" charset="-128"/>
              </a:rPr>
              <a:t> + min cost of aligning x</a:t>
            </a:r>
            <a:r>
              <a:rPr lang="en-US" altLang="en-US" sz="2600" baseline="-25000">
                <a:solidFill>
                  <a:srgbClr val="21B2C9"/>
                </a:solidFill>
                <a:latin typeface="Comic Sans MS" panose="030F0702030302020204" pitchFamily="66" charset="0"/>
                <a:ea typeface="MS PGothic" panose="020B0600070205080204" pitchFamily="34" charset="-128"/>
              </a:rPr>
              <a:t>1</a:t>
            </a:r>
            <a:r>
              <a:rPr lang="en-US" altLang="en-US" sz="2600">
                <a:solidFill>
                  <a:srgbClr val="21B2C9"/>
                </a:solidFill>
                <a:latin typeface="Comic Sans MS" panose="030F0702030302020204" pitchFamily="66" charset="0"/>
                <a:ea typeface="MS PGothic" panose="020B0600070205080204" pitchFamily="34" charset="-128"/>
              </a:rPr>
              <a:t> x</a:t>
            </a:r>
            <a:r>
              <a:rPr lang="en-US" altLang="en-US" sz="2600" baseline="-25000">
                <a:solidFill>
                  <a:srgbClr val="21B2C9"/>
                </a:solidFill>
                <a:latin typeface="Comic Sans MS" panose="030F0702030302020204" pitchFamily="66" charset="0"/>
                <a:ea typeface="MS PGothic" panose="020B0600070205080204" pitchFamily="34" charset="-128"/>
              </a:rPr>
              <a:t>2</a:t>
            </a:r>
            <a:r>
              <a:rPr lang="en-US" altLang="en-US" sz="2600">
                <a:solidFill>
                  <a:srgbClr val="21B2C9"/>
                </a:solidFill>
                <a:latin typeface="Comic Sans MS" panose="030F0702030302020204" pitchFamily="66" charset="0"/>
                <a:ea typeface="MS PGothic" panose="020B0600070205080204" pitchFamily="34" charset="-128"/>
              </a:rPr>
              <a:t> . . . x</a:t>
            </a:r>
            <a:r>
              <a:rPr lang="en-US" altLang="en-US" sz="2600" baseline="-25000">
                <a:solidFill>
                  <a:srgbClr val="21B2C9"/>
                </a:solidFill>
                <a:latin typeface="Comic Sans MS" panose="030F0702030302020204" pitchFamily="66" charset="0"/>
                <a:ea typeface="MS PGothic" panose="020B0600070205080204" pitchFamily="34" charset="-128"/>
              </a:rPr>
              <a:t>i-1</a:t>
            </a:r>
            <a:r>
              <a:rPr lang="en-US" altLang="en-US" sz="2600">
                <a:solidFill>
                  <a:srgbClr val="21B2C9"/>
                </a:solidFill>
                <a:latin typeface="Comic Sans MS" panose="030F0702030302020204" pitchFamily="66" charset="0"/>
                <a:ea typeface="MS PGothic" panose="020B0600070205080204" pitchFamily="34" charset="-128"/>
              </a:rPr>
              <a:t> and </a:t>
            </a:r>
          </a:p>
          <a:p>
            <a:pPr lvl="1" eaLnBrk="1" hangingPunct="1">
              <a:buFont typeface="Wingdings 2" panose="05020102010507070707" pitchFamily="18" charset="2"/>
              <a:buNone/>
            </a:pPr>
            <a:r>
              <a:rPr lang="en-US" altLang="en-US" sz="2600">
                <a:solidFill>
                  <a:srgbClr val="21B2C9"/>
                </a:solidFill>
                <a:latin typeface="Comic Sans MS" panose="030F0702030302020204" pitchFamily="66" charset="0"/>
                <a:ea typeface="MS PGothic" panose="020B0600070205080204" pitchFamily="34" charset="-128"/>
              </a:rPr>
              <a:t>		y</a:t>
            </a:r>
            <a:r>
              <a:rPr lang="en-US" altLang="en-US" sz="2600" baseline="-25000">
                <a:solidFill>
                  <a:srgbClr val="21B2C9"/>
                </a:solidFill>
                <a:latin typeface="Comic Sans MS" panose="030F0702030302020204" pitchFamily="66" charset="0"/>
                <a:ea typeface="MS PGothic" panose="020B0600070205080204" pitchFamily="34" charset="-128"/>
              </a:rPr>
              <a:t>1</a:t>
            </a:r>
            <a:r>
              <a:rPr lang="en-US" altLang="en-US" sz="2600">
                <a:solidFill>
                  <a:srgbClr val="21B2C9"/>
                </a:solidFill>
                <a:latin typeface="Comic Sans MS" panose="030F0702030302020204" pitchFamily="66" charset="0"/>
                <a:ea typeface="MS PGothic" panose="020B0600070205080204" pitchFamily="34" charset="-128"/>
              </a:rPr>
              <a:t> y</a:t>
            </a:r>
            <a:r>
              <a:rPr lang="en-US" altLang="en-US" sz="2600" baseline="-25000">
                <a:solidFill>
                  <a:srgbClr val="21B2C9"/>
                </a:solidFill>
                <a:latin typeface="Comic Sans MS" panose="030F0702030302020204" pitchFamily="66" charset="0"/>
                <a:ea typeface="MS PGothic" panose="020B0600070205080204" pitchFamily="34" charset="-128"/>
              </a:rPr>
              <a:t>2</a:t>
            </a:r>
            <a:r>
              <a:rPr lang="en-US" altLang="en-US" sz="2600">
                <a:solidFill>
                  <a:srgbClr val="21B2C9"/>
                </a:solidFill>
                <a:latin typeface="Comic Sans MS" panose="030F0702030302020204" pitchFamily="66" charset="0"/>
                <a:ea typeface="MS PGothic" panose="020B0600070205080204" pitchFamily="34" charset="-128"/>
              </a:rPr>
              <a:t> . . . y</a:t>
            </a:r>
            <a:r>
              <a:rPr lang="en-US" altLang="en-US" sz="2600" baseline="-25000">
                <a:solidFill>
                  <a:srgbClr val="21B2C9"/>
                </a:solidFill>
                <a:latin typeface="Comic Sans MS" panose="030F0702030302020204" pitchFamily="66" charset="0"/>
                <a:ea typeface="MS PGothic" panose="020B0600070205080204" pitchFamily="34" charset="-128"/>
              </a:rPr>
              <a:t>j</a:t>
            </a:r>
            <a:endParaRPr lang="en-US" altLang="en-US" sz="2600">
              <a:solidFill>
                <a:srgbClr val="21B2C9"/>
              </a:solidFill>
              <a:latin typeface="Comic Sans MS" panose="030F0702030302020204" pitchFamily="66" charset="0"/>
              <a:ea typeface="MS PGothic" panose="020B0600070205080204" pitchFamily="34" charset="-128"/>
            </a:endParaRPr>
          </a:p>
          <a:p>
            <a:pPr lvl="1" eaLnBrk="1" hangingPunct="1">
              <a:buFont typeface="Wingdings 2" panose="05020102010507070707" pitchFamily="18" charset="2"/>
              <a:buNone/>
            </a:pPr>
            <a:r>
              <a:rPr lang="en-US" altLang="en-US" sz="2600">
                <a:solidFill>
                  <a:srgbClr val="21B2C9"/>
                </a:solidFill>
                <a:latin typeface="Comic Sans MS" panose="030F0702030302020204" pitchFamily="66" charset="0"/>
                <a:ea typeface="MS PGothic" panose="020B0600070205080204" pitchFamily="34" charset="-128"/>
              </a:rPr>
              <a:t>                </a:t>
            </a:r>
          </a:p>
          <a:p>
            <a:pPr lvl="1" eaLnBrk="1" hangingPunct="1">
              <a:buFont typeface="Arial" panose="020B0604020202020204" pitchFamily="34" charset="0"/>
              <a:buChar char="•"/>
            </a:pPr>
            <a:r>
              <a:rPr lang="en-US" altLang="en-US" sz="2600">
                <a:solidFill>
                  <a:srgbClr val="21B2C9"/>
                </a:solidFill>
                <a:latin typeface="Comic Sans MS" panose="030F0702030302020204" pitchFamily="66" charset="0"/>
                <a:ea typeface="MS PGothic" panose="020B0600070205080204" pitchFamily="34" charset="-128"/>
              </a:rPr>
              <a:t> Case 4:  j</a:t>
            </a:r>
            <a:r>
              <a:rPr lang="en-US" altLang="en-US" sz="2600" baseline="30000">
                <a:solidFill>
                  <a:srgbClr val="21B2C9"/>
                </a:solidFill>
                <a:latin typeface="Comic Sans MS" panose="030F0702030302020204" pitchFamily="66" charset="0"/>
                <a:ea typeface="MS PGothic" panose="020B0600070205080204" pitchFamily="34" charset="-128"/>
              </a:rPr>
              <a:t>th</a:t>
            </a:r>
            <a:r>
              <a:rPr lang="en-US" altLang="en-US" sz="2600">
                <a:solidFill>
                  <a:srgbClr val="21B2C9"/>
                </a:solidFill>
                <a:latin typeface="Comic Sans MS" panose="030F0702030302020204" pitchFamily="66" charset="0"/>
                <a:ea typeface="MS PGothic" panose="020B0600070205080204" pitchFamily="34" charset="-128"/>
              </a:rPr>
              <a:t> position of  Y is not matched.</a:t>
            </a:r>
          </a:p>
          <a:p>
            <a:pPr lvl="1" eaLnBrk="1" hangingPunct="1">
              <a:buFont typeface="Wingdings 2" panose="05020102010507070707" pitchFamily="18" charset="2"/>
              <a:buNone/>
            </a:pPr>
            <a:endParaRPr lang="en-US" altLang="en-US" sz="2600">
              <a:solidFill>
                <a:srgbClr val="21B2C9"/>
              </a:solidFill>
              <a:latin typeface="Comic Sans MS" panose="030F0702030302020204" pitchFamily="66" charset="0"/>
              <a:ea typeface="MS PGothic" panose="020B0600070205080204" pitchFamily="34" charset="-128"/>
            </a:endParaRPr>
          </a:p>
          <a:p>
            <a:pPr lvl="1" eaLnBrk="1" hangingPunct="1">
              <a:buFont typeface="Wingdings 2" panose="05020102010507070707" pitchFamily="18" charset="2"/>
              <a:buNone/>
            </a:pPr>
            <a:endParaRPr lang="en-US" altLang="en-US" sz="2600">
              <a:solidFill>
                <a:srgbClr val="21B2C9"/>
              </a:solidFill>
              <a:latin typeface="Comic Sans MS" panose="030F0702030302020204" pitchFamily="66" charset="0"/>
              <a:ea typeface="MS PGothic" panose="020B0600070205080204" pitchFamily="34" charset="-128"/>
            </a:endParaRPr>
          </a:p>
          <a:p>
            <a:pPr lvl="1" eaLnBrk="1" hangingPunct="1">
              <a:buFont typeface="Wingdings 2" panose="05020102010507070707" pitchFamily="18" charset="2"/>
              <a:buNone/>
            </a:pPr>
            <a:r>
              <a:rPr lang="en-US" altLang="en-US" sz="2600">
                <a:solidFill>
                  <a:srgbClr val="21B2C9"/>
                </a:solidFill>
                <a:latin typeface="Comic Sans MS" panose="030F0702030302020204" pitchFamily="66" charset="0"/>
                <a:ea typeface="MS PGothic" panose="020B0600070205080204" pitchFamily="34" charset="-128"/>
              </a:rPr>
              <a:t>                               </a:t>
            </a:r>
          </a:p>
          <a:p>
            <a:pPr lvl="1" eaLnBrk="1" hangingPunct="1">
              <a:buFont typeface="Wingdings 2" panose="05020102010507070707" pitchFamily="18" charset="2"/>
              <a:buNone/>
            </a:pPr>
            <a:r>
              <a:rPr lang="en-US" altLang="en-US" sz="2600">
                <a:solidFill>
                  <a:srgbClr val="21B2C9"/>
                </a:solidFill>
                <a:latin typeface="Comic Sans MS" panose="030F0702030302020204" pitchFamily="66" charset="0"/>
                <a:ea typeface="MS PGothic" panose="020B0600070205080204" pitchFamily="34" charset="-128"/>
              </a:rPr>
              <a:t>OPT(i,j) = </a:t>
            </a:r>
            <a:r>
              <a:rPr lang="el-GR" altLang="en-US" sz="2600">
                <a:solidFill>
                  <a:srgbClr val="21B2C9"/>
                </a:solidFill>
                <a:latin typeface="Comic Sans MS" panose="030F0702030302020204" pitchFamily="66" charset="0"/>
                <a:ea typeface="MS PGothic" panose="020B0600070205080204" pitchFamily="34" charset="-128"/>
              </a:rPr>
              <a:t>δ</a:t>
            </a:r>
            <a:r>
              <a:rPr lang="en-US" altLang="en-US" sz="2600">
                <a:solidFill>
                  <a:srgbClr val="21B2C9"/>
                </a:solidFill>
                <a:latin typeface="Comic Sans MS" panose="030F0702030302020204" pitchFamily="66" charset="0"/>
                <a:ea typeface="MS PGothic" panose="020B0600070205080204" pitchFamily="34" charset="-128"/>
              </a:rPr>
              <a:t> + min cost of aligning x</a:t>
            </a:r>
            <a:r>
              <a:rPr lang="en-US" altLang="en-US" sz="2600" baseline="-25000">
                <a:solidFill>
                  <a:srgbClr val="21B2C9"/>
                </a:solidFill>
                <a:latin typeface="Comic Sans MS" panose="030F0702030302020204" pitchFamily="66" charset="0"/>
                <a:ea typeface="MS PGothic" panose="020B0600070205080204" pitchFamily="34" charset="-128"/>
              </a:rPr>
              <a:t>1</a:t>
            </a:r>
            <a:r>
              <a:rPr lang="en-US" altLang="en-US" sz="2600">
                <a:solidFill>
                  <a:srgbClr val="21B2C9"/>
                </a:solidFill>
                <a:latin typeface="Comic Sans MS" panose="030F0702030302020204" pitchFamily="66" charset="0"/>
                <a:ea typeface="MS PGothic" panose="020B0600070205080204" pitchFamily="34" charset="-128"/>
              </a:rPr>
              <a:t> x</a:t>
            </a:r>
            <a:r>
              <a:rPr lang="en-US" altLang="en-US" sz="2600" baseline="-25000">
                <a:solidFill>
                  <a:srgbClr val="21B2C9"/>
                </a:solidFill>
                <a:latin typeface="Comic Sans MS" panose="030F0702030302020204" pitchFamily="66" charset="0"/>
                <a:ea typeface="MS PGothic" panose="020B0600070205080204" pitchFamily="34" charset="-128"/>
              </a:rPr>
              <a:t>2</a:t>
            </a:r>
            <a:r>
              <a:rPr lang="en-US" altLang="en-US" sz="2600">
                <a:solidFill>
                  <a:srgbClr val="21B2C9"/>
                </a:solidFill>
                <a:latin typeface="Comic Sans MS" panose="030F0702030302020204" pitchFamily="66" charset="0"/>
                <a:ea typeface="MS PGothic" panose="020B0600070205080204" pitchFamily="34" charset="-128"/>
              </a:rPr>
              <a:t> . . . x</a:t>
            </a:r>
            <a:r>
              <a:rPr lang="en-US" altLang="en-US" sz="2600" baseline="-25000">
                <a:solidFill>
                  <a:srgbClr val="21B2C9"/>
                </a:solidFill>
                <a:latin typeface="Comic Sans MS" panose="030F0702030302020204" pitchFamily="66" charset="0"/>
                <a:ea typeface="MS PGothic" panose="020B0600070205080204" pitchFamily="34" charset="-128"/>
              </a:rPr>
              <a:t>i</a:t>
            </a:r>
            <a:r>
              <a:rPr lang="en-US" altLang="en-US" sz="2600">
                <a:solidFill>
                  <a:srgbClr val="21B2C9"/>
                </a:solidFill>
                <a:latin typeface="Comic Sans MS" panose="030F0702030302020204" pitchFamily="66" charset="0"/>
                <a:ea typeface="MS PGothic" panose="020B0600070205080204" pitchFamily="34" charset="-128"/>
              </a:rPr>
              <a:t> and</a:t>
            </a:r>
          </a:p>
          <a:p>
            <a:pPr lvl="1" eaLnBrk="1" hangingPunct="1">
              <a:buFont typeface="Wingdings 2" panose="05020102010507070707" pitchFamily="18" charset="2"/>
              <a:buNone/>
            </a:pPr>
            <a:r>
              <a:rPr lang="en-US" altLang="en-US" sz="2600">
                <a:solidFill>
                  <a:srgbClr val="21B2C9"/>
                </a:solidFill>
                <a:latin typeface="Comic Sans MS" panose="030F0702030302020204" pitchFamily="66" charset="0"/>
                <a:ea typeface="MS PGothic" panose="020B0600070205080204" pitchFamily="34" charset="-128"/>
              </a:rPr>
              <a:t>		y</a:t>
            </a:r>
            <a:r>
              <a:rPr lang="en-US" altLang="en-US" sz="2600" baseline="-25000">
                <a:solidFill>
                  <a:srgbClr val="21B2C9"/>
                </a:solidFill>
                <a:latin typeface="Comic Sans MS" panose="030F0702030302020204" pitchFamily="66" charset="0"/>
                <a:ea typeface="MS PGothic" panose="020B0600070205080204" pitchFamily="34" charset="-128"/>
              </a:rPr>
              <a:t>1</a:t>
            </a:r>
            <a:r>
              <a:rPr lang="en-US" altLang="en-US" sz="2600">
                <a:solidFill>
                  <a:srgbClr val="21B2C9"/>
                </a:solidFill>
                <a:latin typeface="Comic Sans MS" panose="030F0702030302020204" pitchFamily="66" charset="0"/>
                <a:ea typeface="MS PGothic" panose="020B0600070205080204" pitchFamily="34" charset="-128"/>
              </a:rPr>
              <a:t> y</a:t>
            </a:r>
            <a:r>
              <a:rPr lang="en-US" altLang="en-US" sz="2600" baseline="-25000">
                <a:solidFill>
                  <a:srgbClr val="21B2C9"/>
                </a:solidFill>
                <a:latin typeface="Comic Sans MS" panose="030F0702030302020204" pitchFamily="66" charset="0"/>
                <a:ea typeface="MS PGothic" panose="020B0600070205080204" pitchFamily="34" charset="-128"/>
              </a:rPr>
              <a:t>2</a:t>
            </a:r>
            <a:r>
              <a:rPr lang="en-US" altLang="en-US" sz="2600">
                <a:solidFill>
                  <a:srgbClr val="21B2C9"/>
                </a:solidFill>
                <a:latin typeface="Comic Sans MS" panose="030F0702030302020204" pitchFamily="66" charset="0"/>
                <a:ea typeface="MS PGothic" panose="020B0600070205080204" pitchFamily="34" charset="-128"/>
              </a:rPr>
              <a:t> . . . Y</a:t>
            </a:r>
            <a:r>
              <a:rPr lang="en-US" altLang="en-US" sz="2600" baseline="-25000">
                <a:solidFill>
                  <a:srgbClr val="21B2C9"/>
                </a:solidFill>
                <a:latin typeface="Comic Sans MS" panose="030F0702030302020204" pitchFamily="66" charset="0"/>
                <a:ea typeface="MS PGothic" panose="020B0600070205080204" pitchFamily="34" charset="-128"/>
              </a:rPr>
              <a:t>j-1</a:t>
            </a:r>
            <a:endParaRPr lang="en-US" altLang="en-US" sz="2600">
              <a:solidFill>
                <a:srgbClr val="21B2C9"/>
              </a:solidFill>
              <a:latin typeface="Comic Sans MS" panose="030F0702030302020204" pitchFamily="66" charset="0"/>
              <a:ea typeface="MS PGothic" panose="020B0600070205080204" pitchFamily="34" charset="-128"/>
            </a:endParaRPr>
          </a:p>
        </p:txBody>
      </p:sp>
      <p:sp>
        <p:nvSpPr>
          <p:cNvPr id="137218" name="TextBox 6"/>
          <p:cNvSpPr txBox="1">
            <a:spLocks noChangeArrowheads="1"/>
          </p:cNvSpPr>
          <p:nvPr/>
        </p:nvSpPr>
        <p:spPr bwMode="auto">
          <a:xfrm>
            <a:off x="2209800" y="1585913"/>
            <a:ext cx="1066800" cy="646112"/>
          </a:xfrm>
          <a:prstGeom prst="rect">
            <a:avLst/>
          </a:prstGeom>
          <a:noFill/>
          <a:ln w="28575">
            <a:solidFill>
              <a:schemeClr val="tx2">
                <a:lumMod val="60000"/>
                <a:lumOff val="40000"/>
              </a:schemeClr>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smtClean="0"/>
              <a:t>___x</a:t>
            </a:r>
            <a:r>
              <a:rPr lang="en-US" sz="1800" baseline="-25000" smtClean="0"/>
              <a:t>i</a:t>
            </a:r>
            <a:endParaRPr lang="en-US" sz="1800" smtClean="0"/>
          </a:p>
          <a:p>
            <a:pPr eaLnBrk="1" hangingPunct="1">
              <a:defRPr/>
            </a:pPr>
            <a:r>
              <a:rPr lang="en-US" sz="1800" smtClean="0"/>
              <a:t>__y</a:t>
            </a:r>
            <a:r>
              <a:rPr lang="en-US" sz="1800" baseline="-25000" smtClean="0"/>
              <a:t>j</a:t>
            </a:r>
            <a:r>
              <a:rPr lang="en-US" sz="1800" smtClean="0"/>
              <a:t>_</a:t>
            </a:r>
          </a:p>
        </p:txBody>
      </p:sp>
      <p:sp>
        <p:nvSpPr>
          <p:cNvPr id="137219" name="TextBox 7"/>
          <p:cNvSpPr txBox="1">
            <a:spLocks noChangeArrowheads="1"/>
          </p:cNvSpPr>
          <p:nvPr/>
        </p:nvSpPr>
        <p:spPr bwMode="auto">
          <a:xfrm>
            <a:off x="2286000" y="4383088"/>
            <a:ext cx="1066800" cy="646112"/>
          </a:xfrm>
          <a:prstGeom prst="rect">
            <a:avLst/>
          </a:prstGeom>
          <a:noFill/>
          <a:ln w="28575">
            <a:solidFill>
              <a:schemeClr val="tx2">
                <a:lumMod val="60000"/>
                <a:lumOff val="40000"/>
              </a:schemeClr>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dirty="0" smtClean="0"/>
              <a:t>__x</a:t>
            </a:r>
            <a:r>
              <a:rPr lang="en-US" sz="1800" baseline="-25000" dirty="0" smtClean="0"/>
              <a:t>i</a:t>
            </a:r>
            <a:r>
              <a:rPr lang="en-US" sz="1800" dirty="0" smtClean="0"/>
              <a:t>_</a:t>
            </a:r>
          </a:p>
          <a:p>
            <a:pPr eaLnBrk="1" hangingPunct="1">
              <a:defRPr/>
            </a:pPr>
            <a:r>
              <a:rPr lang="en-US" sz="1800" dirty="0" smtClean="0"/>
              <a:t>___</a:t>
            </a:r>
            <a:r>
              <a:rPr lang="en-US" sz="1800" dirty="0" err="1" smtClean="0"/>
              <a:t>y</a:t>
            </a:r>
            <a:r>
              <a:rPr lang="en-US" sz="1800" baseline="-25000" dirty="0" err="1" smtClean="0"/>
              <a:t>j</a:t>
            </a:r>
            <a:endParaRPr lang="en-US" sz="1800" baseline="-25000" dirty="0" smtClean="0"/>
          </a:p>
        </p:txBody>
      </p:sp>
      <p:cxnSp>
        <p:nvCxnSpPr>
          <p:cNvPr id="10" name="Straight Arrow Connector 9"/>
          <p:cNvCxnSpPr/>
          <p:nvPr/>
        </p:nvCxnSpPr>
        <p:spPr>
          <a:xfrm flipH="1">
            <a:off x="2743200" y="1585913"/>
            <a:ext cx="1447800" cy="457200"/>
          </a:xfrm>
          <a:prstGeom prst="straightConnector1">
            <a:avLst/>
          </a:prstGeom>
          <a:ln w="28575">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97286" name="TextBox 10"/>
          <p:cNvSpPr txBox="1">
            <a:spLocks noChangeArrowheads="1"/>
          </p:cNvSpPr>
          <p:nvPr/>
        </p:nvSpPr>
        <p:spPr bwMode="auto">
          <a:xfrm rot="-825784">
            <a:off x="3252788" y="1462088"/>
            <a:ext cx="609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600"/>
              <a:t>gap</a:t>
            </a:r>
          </a:p>
        </p:txBody>
      </p:sp>
      <p:cxnSp>
        <p:nvCxnSpPr>
          <p:cNvPr id="8" name="Straight Arrow Connector 7"/>
          <p:cNvCxnSpPr/>
          <p:nvPr/>
        </p:nvCxnSpPr>
        <p:spPr>
          <a:xfrm flipH="1">
            <a:off x="2895600" y="4191000"/>
            <a:ext cx="1185863" cy="420688"/>
          </a:xfrm>
          <a:prstGeom prst="straightConnector1">
            <a:avLst/>
          </a:prstGeom>
          <a:ln w="28575">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97288" name="TextBox 10"/>
          <p:cNvSpPr txBox="1">
            <a:spLocks noChangeArrowheads="1"/>
          </p:cNvSpPr>
          <p:nvPr/>
        </p:nvSpPr>
        <p:spPr bwMode="auto">
          <a:xfrm rot="-1081735">
            <a:off x="3395663" y="4300538"/>
            <a:ext cx="76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600"/>
              <a:t>gap</a:t>
            </a:r>
          </a:p>
        </p:txBody>
      </p:sp>
      <p:sp>
        <p:nvSpPr>
          <p:cNvPr id="12800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2800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79A7BA5B-B080-48BE-B558-F3C94AEAAEA6}" type="slidenum">
              <a:rPr lang="en-US" altLang="en-US" sz="1200">
                <a:solidFill>
                  <a:srgbClr val="045C75"/>
                </a:solidFill>
              </a:rPr>
              <a:pPr eaLnBrk="1" hangingPunct="1"/>
              <a:t>104</a:t>
            </a:fld>
            <a:endParaRPr lang="en-US" altLang="en-US" sz="1200">
              <a:solidFill>
                <a:srgbClr val="045C75"/>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7286"/>
                                        </p:tgtEl>
                                        <p:attrNameLst>
                                          <p:attrName>style.visibility</p:attrName>
                                        </p:attrNameLst>
                                      </p:cBhvr>
                                      <p:to>
                                        <p:strVal val="visible"/>
                                      </p:to>
                                    </p:set>
                                    <p:anim calcmode="lin" valueType="num">
                                      <p:cBhvr additive="base">
                                        <p:cTn id="11" dur="500" fill="hold"/>
                                        <p:tgtEl>
                                          <p:spTgt spid="97286"/>
                                        </p:tgtEl>
                                        <p:attrNameLst>
                                          <p:attrName>ppt_x</p:attrName>
                                        </p:attrNameLst>
                                      </p:cBhvr>
                                      <p:tavLst>
                                        <p:tav tm="0">
                                          <p:val>
                                            <p:strVal val="1+#ppt_w/2"/>
                                          </p:val>
                                        </p:tav>
                                        <p:tav tm="100000">
                                          <p:val>
                                            <p:strVal val="#ppt_x"/>
                                          </p:val>
                                        </p:tav>
                                      </p:tavLst>
                                    </p:anim>
                                    <p:anim calcmode="lin" valueType="num">
                                      <p:cBhvr additive="base">
                                        <p:cTn id="12" dur="500" fill="hold"/>
                                        <p:tgtEl>
                                          <p:spTgt spid="97286"/>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 presetClass="entr" presetSubtype="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97288"/>
                                        </p:tgtEl>
                                        <p:attrNameLst>
                                          <p:attrName>style.visibility</p:attrName>
                                        </p:attrNameLst>
                                      </p:cBhvr>
                                      <p:to>
                                        <p:strVal val="visible"/>
                                      </p:to>
                                    </p:set>
                                    <p:anim calcmode="lin" valueType="num">
                                      <p:cBhvr additive="base">
                                        <p:cTn id="20" dur="500" fill="hold"/>
                                        <p:tgtEl>
                                          <p:spTgt spid="97288"/>
                                        </p:tgtEl>
                                        <p:attrNameLst>
                                          <p:attrName>ppt_x</p:attrName>
                                        </p:attrNameLst>
                                      </p:cBhvr>
                                      <p:tavLst>
                                        <p:tav tm="0">
                                          <p:val>
                                            <p:strVal val="1+#ppt_w/2"/>
                                          </p:val>
                                        </p:tav>
                                        <p:tav tm="100000">
                                          <p:val>
                                            <p:strVal val="#ppt_x"/>
                                          </p:val>
                                        </p:tav>
                                      </p:tavLst>
                                    </p:anim>
                                    <p:anim calcmode="lin" valueType="num">
                                      <p:cBhvr additive="base">
                                        <p:cTn id="21" dur="500" fill="hold"/>
                                        <p:tgtEl>
                                          <p:spTgt spid="972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p:bldP spid="9728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p:txBody>
          <a:bodyPr/>
          <a:lstStyle/>
          <a:p>
            <a:endParaRPr lang="en-US" altLang="en-US" smtClean="0">
              <a:ea typeface="ヒラギノ角ゴ Pro W3" pitchFamily="-84" charset="-128"/>
            </a:endParaRPr>
          </a:p>
        </p:txBody>
      </p:sp>
      <p:sp>
        <p:nvSpPr>
          <p:cNvPr id="3" name="Content Placeholder 2"/>
          <p:cNvSpPr>
            <a:spLocks noGrp="1"/>
          </p:cNvSpPr>
          <p:nvPr>
            <p:ph idx="1"/>
          </p:nvPr>
        </p:nvSpPr>
        <p:spPr/>
        <p:txBody>
          <a:bodyPr/>
          <a:lstStyle/>
          <a:p>
            <a:pPr marL="0" indent="0" eaLnBrk="1" hangingPunct="1">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Thus,</a:t>
            </a:r>
          </a:p>
          <a:p>
            <a:pPr marL="0" indent="0" eaLnBrk="1" hangingPunct="1">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OPT(i,j)=min{</a:t>
            </a:r>
          </a:p>
          <a:p>
            <a:pPr marL="0" indent="0" eaLnBrk="1" hangingPunct="1">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		     OPT(i-1,j-1),</a:t>
            </a:r>
          </a:p>
          <a:p>
            <a:pPr marL="0" indent="0" eaLnBrk="1" hangingPunct="1">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                        OPT(i-1,j) + </a:t>
            </a:r>
            <a:r>
              <a:rPr lang="el-GR" altLang="en-US" smtClean="0">
                <a:solidFill>
                  <a:srgbClr val="21B2C9"/>
                </a:solidFill>
                <a:latin typeface="Comic Sans MS" panose="030F0702030302020204" pitchFamily="66" charset="0"/>
                <a:ea typeface="MS PGothic" panose="020B0600070205080204" pitchFamily="34" charset="-128"/>
              </a:rPr>
              <a:t>δ</a:t>
            </a:r>
            <a:r>
              <a:rPr lang="en-US" altLang="en-US" smtClean="0">
                <a:solidFill>
                  <a:srgbClr val="21B2C9"/>
                </a:solidFill>
                <a:latin typeface="Comic Sans MS" panose="030F0702030302020204" pitchFamily="66" charset="0"/>
                <a:ea typeface="ヒラギノ角ゴ Pro W3" pitchFamily="-84" charset="-128"/>
              </a:rPr>
              <a:t>,</a:t>
            </a:r>
          </a:p>
          <a:p>
            <a:pPr marL="0" indent="0" eaLnBrk="1" hangingPunct="1">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                        OPT(i,j-1) + </a:t>
            </a:r>
            <a:r>
              <a:rPr lang="el-GR" altLang="en-US" smtClean="0">
                <a:solidFill>
                  <a:srgbClr val="21B2C9"/>
                </a:solidFill>
                <a:latin typeface="Comic Sans MS" panose="030F0702030302020204" pitchFamily="66" charset="0"/>
                <a:ea typeface="MS PGothic" panose="020B0600070205080204" pitchFamily="34" charset="-128"/>
              </a:rPr>
              <a:t>δ</a:t>
            </a:r>
            <a:r>
              <a:rPr lang="en-US" altLang="en-US" smtClean="0">
                <a:solidFill>
                  <a:srgbClr val="21B2C9"/>
                </a:solidFill>
                <a:latin typeface="Comic Sans MS" panose="030F0702030302020204" pitchFamily="66" charset="0"/>
                <a:ea typeface="ヒラギノ角ゴ Pro W3" pitchFamily="-84" charset="-128"/>
              </a:rPr>
              <a:t>,</a:t>
            </a:r>
          </a:p>
          <a:p>
            <a:pPr marL="0" indent="0" eaLnBrk="1" hangingPunct="1">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		     OPT(i-1,j-1) +</a:t>
            </a:r>
          </a:p>
          <a:p>
            <a:pPr marL="0" indent="0" eaLnBrk="1" hangingPunct="1">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                   }</a:t>
            </a:r>
          </a:p>
          <a:p>
            <a:pPr marL="0" indent="0"/>
            <a:endParaRPr lang="en-US" altLang="en-US" smtClean="0">
              <a:ea typeface="ヒラギノ角ゴ Pro W3" pitchFamily="-84" charset="-128"/>
            </a:endParaRPr>
          </a:p>
        </p:txBody>
      </p:sp>
      <p:sp>
        <p:nvSpPr>
          <p:cNvPr id="12902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290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D0704A77-5FAE-402A-9D0E-53ABD26E09F5}" type="slidenum">
              <a:rPr lang="en-US" altLang="en-US" sz="1200">
                <a:solidFill>
                  <a:srgbClr val="045C75"/>
                </a:solidFill>
              </a:rPr>
              <a:pPr eaLnBrk="1" hangingPunct="1"/>
              <a:t>105</a:t>
            </a:fld>
            <a:endParaRPr lang="en-US" altLang="en-US" sz="1200">
              <a:solidFill>
                <a:srgbClr val="045C75"/>
              </a:solidFill>
            </a:endParaRPr>
          </a:p>
        </p:txBody>
      </p:sp>
      <p:graphicFrame>
        <p:nvGraphicFramePr>
          <p:cNvPr id="129029" name="Object 13"/>
          <p:cNvGraphicFramePr>
            <a:graphicFrameLocks noChangeAspect="1"/>
          </p:cNvGraphicFramePr>
          <p:nvPr/>
        </p:nvGraphicFramePr>
        <p:xfrm>
          <a:off x="4953000" y="4267200"/>
          <a:ext cx="609600" cy="573088"/>
        </p:xfrm>
        <a:graphic>
          <a:graphicData uri="http://schemas.openxmlformats.org/presentationml/2006/ole">
            <mc:AlternateContent xmlns:mc="http://schemas.openxmlformats.org/markup-compatibility/2006">
              <mc:Choice xmlns:v="urn:schemas-microsoft-com:vml" Requires="v">
                <p:oleObj spid="_x0000_s129032" name="Equation" r:id="rId3" imgW="317225" imgH="253780" progId="Equation.3">
                  <p:embed/>
                </p:oleObj>
              </mc:Choice>
              <mc:Fallback>
                <p:oleObj name="Equation" r:id="rId3" imgW="317225" imgH="253780" progId="Equation.3">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267200"/>
                        <a:ext cx="609600"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extBox 3"/>
          <p:cNvSpPr txBox="1">
            <a:spLocks noChangeArrowheads="1"/>
          </p:cNvSpPr>
          <p:nvPr/>
        </p:nvSpPr>
        <p:spPr bwMode="auto">
          <a:xfrm>
            <a:off x="1546225" y="1622425"/>
            <a:ext cx="40386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Let  X = </a:t>
            </a:r>
            <a:r>
              <a:rPr lang="en-US" sz="2600" dirty="0" err="1" smtClean="0">
                <a:solidFill>
                  <a:schemeClr val="bg2">
                    <a:lumMod val="50000"/>
                  </a:schemeClr>
                </a:solidFill>
                <a:latin typeface="Comic Sans MS" pitchFamily="66" charset="0"/>
              </a:rPr>
              <a:t>naem</a:t>
            </a:r>
            <a:r>
              <a:rPr lang="en-US" sz="2600" dirty="0" smtClean="0">
                <a:solidFill>
                  <a:schemeClr val="bg2">
                    <a:lumMod val="50000"/>
                  </a:schemeClr>
                </a:solidFill>
                <a:latin typeface="Comic Sans MS" pitchFamily="66" charset="0"/>
              </a:rPr>
              <a:t>,</a:t>
            </a:r>
          </a:p>
          <a:p>
            <a:pPr eaLnBrk="1" hangingPunct="1">
              <a:defRPr/>
            </a:pPr>
            <a:r>
              <a:rPr lang="en-US" sz="2600" dirty="0" smtClean="0">
                <a:solidFill>
                  <a:schemeClr val="bg2">
                    <a:lumMod val="50000"/>
                  </a:schemeClr>
                </a:solidFill>
                <a:latin typeface="Comic Sans MS" pitchFamily="66" charset="0"/>
              </a:rPr>
              <a:t>       Y = name,</a:t>
            </a:r>
          </a:p>
        </p:txBody>
      </p:sp>
      <p:graphicFrame>
        <p:nvGraphicFramePr>
          <p:cNvPr id="130050" name="Object 2"/>
          <p:cNvGraphicFramePr>
            <a:graphicFrameLocks noChangeAspect="1"/>
          </p:cNvGraphicFramePr>
          <p:nvPr/>
        </p:nvGraphicFramePr>
        <p:xfrm>
          <a:off x="1981200" y="2538413"/>
          <a:ext cx="533400" cy="447675"/>
        </p:xfrm>
        <a:graphic>
          <a:graphicData uri="http://schemas.openxmlformats.org/presentationml/2006/ole">
            <mc:AlternateContent xmlns:mc="http://schemas.openxmlformats.org/markup-compatibility/2006">
              <mc:Choice xmlns:v="urn:schemas-microsoft-com:vml" Requires="v">
                <p:oleObj spid="_x0000_s130058" name="Equation" r:id="rId3" imgW="317225" imgH="253780" progId="Equation.3">
                  <p:embed/>
                </p:oleObj>
              </mc:Choice>
              <mc:Fallback>
                <p:oleObj name="Equation" r:id="rId3" imgW="317225" imgH="2537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538413"/>
                        <a:ext cx="5334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39267" name="TextBox 5"/>
          <p:cNvSpPr txBox="1">
            <a:spLocks noChangeArrowheads="1"/>
          </p:cNvSpPr>
          <p:nvPr/>
        </p:nvSpPr>
        <p:spPr bwMode="auto">
          <a:xfrm>
            <a:off x="2438400" y="2514600"/>
            <a:ext cx="3222625"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 :mismatch cost  = 1</a:t>
            </a:r>
          </a:p>
        </p:txBody>
      </p:sp>
      <p:sp>
        <p:nvSpPr>
          <p:cNvPr id="130052" name="TextBox 6"/>
          <p:cNvSpPr txBox="1">
            <a:spLocks noChangeArrowheads="1"/>
          </p:cNvSpPr>
          <p:nvPr/>
        </p:nvSpPr>
        <p:spPr bwMode="auto">
          <a:xfrm>
            <a:off x="1981200" y="2895600"/>
            <a:ext cx="3124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l-GR" altLang="en-US" sz="2600">
                <a:solidFill>
                  <a:srgbClr val="21B2C9"/>
                </a:solidFill>
                <a:latin typeface="Comic Sans MS" panose="030F0702030302020204" pitchFamily="66" charset="0"/>
              </a:rPr>
              <a:t>δ</a:t>
            </a:r>
            <a:r>
              <a:rPr lang="en-US" altLang="en-US" sz="2600">
                <a:solidFill>
                  <a:srgbClr val="21B2C9"/>
                </a:solidFill>
                <a:latin typeface="Comic Sans MS" panose="030F0702030302020204" pitchFamily="66" charset="0"/>
              </a:rPr>
              <a:t>    :gap cost = 1</a:t>
            </a:r>
          </a:p>
        </p:txBody>
      </p:sp>
      <p:sp>
        <p:nvSpPr>
          <p:cNvPr id="130053"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3005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CEA560E2-F6AB-45EA-91AF-3691DBE46A1A}" type="slidenum">
              <a:rPr lang="en-US" altLang="en-US" sz="1200">
                <a:solidFill>
                  <a:srgbClr val="045C75"/>
                </a:solidFill>
              </a:rPr>
              <a:pPr eaLnBrk="1" hangingPunct="1"/>
              <a:t>106</a:t>
            </a:fld>
            <a:endParaRPr lang="en-US" altLang="en-US" sz="1200">
              <a:solidFill>
                <a:srgbClr val="045C75"/>
              </a:solidFill>
            </a:endParaRPr>
          </a:p>
        </p:txBody>
      </p:sp>
      <p:sp>
        <p:nvSpPr>
          <p:cNvPr id="130055" name="Title 1"/>
          <p:cNvSpPr txBox="1">
            <a:spLocks/>
          </p:cNvSpPr>
          <p:nvPr/>
        </p:nvSpPr>
        <p:spPr bwMode="auto">
          <a:xfrm>
            <a:off x="152400" y="609600"/>
            <a:ext cx="891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4600">
                <a:solidFill>
                  <a:schemeClr val="tx2"/>
                </a:solidFill>
                <a:latin typeface="Comic Sans MS" panose="030F0702030302020204" pitchFamily="66" charset="0"/>
                <a:ea typeface="MS PGothic" panose="020B0600070205080204" pitchFamily="34" charset="-128"/>
              </a:rPr>
              <a:t>Example</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08"/>
          <p:cNvGraphicFramePr>
            <a:graphicFrameLocks/>
          </p:cNvGraphicFramePr>
          <p:nvPr/>
        </p:nvGraphicFramePr>
        <p:xfrm>
          <a:off x="1244600" y="2638425"/>
          <a:ext cx="3860800" cy="3667125"/>
        </p:xfrm>
        <a:graphic>
          <a:graphicData uri="http://schemas.openxmlformats.org/drawingml/2006/table">
            <a:tbl>
              <a:tblPr>
                <a:tableStyleId>{8799B23B-EC83-4686-B30A-512413B5E67A}</a:tableStyleId>
              </a:tblPr>
              <a:tblGrid>
                <a:gridCol w="773185"/>
                <a:gridCol w="773185"/>
                <a:gridCol w="771476"/>
                <a:gridCol w="771476"/>
                <a:gridCol w="771476"/>
              </a:tblGrid>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bl>
          </a:graphicData>
        </a:graphic>
      </p:graphicFrame>
      <p:sp>
        <p:nvSpPr>
          <p:cNvPr id="131111" name="TextBox 2"/>
          <p:cNvSpPr txBox="1">
            <a:spLocks noChangeArrowheads="1"/>
          </p:cNvSpPr>
          <p:nvPr/>
        </p:nvSpPr>
        <p:spPr bwMode="auto">
          <a:xfrm>
            <a:off x="2286000" y="2144713"/>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n</a:t>
            </a:r>
          </a:p>
        </p:txBody>
      </p:sp>
      <p:sp>
        <p:nvSpPr>
          <p:cNvPr id="131112" name="TextBox 3"/>
          <p:cNvSpPr txBox="1">
            <a:spLocks noChangeArrowheads="1"/>
          </p:cNvSpPr>
          <p:nvPr/>
        </p:nvSpPr>
        <p:spPr bwMode="auto">
          <a:xfrm>
            <a:off x="2971800" y="2144713"/>
            <a:ext cx="53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a</a:t>
            </a:r>
          </a:p>
        </p:txBody>
      </p:sp>
      <p:sp>
        <p:nvSpPr>
          <p:cNvPr id="131113" name="TextBox 5"/>
          <p:cNvSpPr txBox="1">
            <a:spLocks noChangeArrowheads="1"/>
          </p:cNvSpPr>
          <p:nvPr/>
        </p:nvSpPr>
        <p:spPr bwMode="auto">
          <a:xfrm>
            <a:off x="3657600" y="2144713"/>
            <a:ext cx="53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m</a:t>
            </a:r>
          </a:p>
        </p:txBody>
      </p:sp>
      <p:sp>
        <p:nvSpPr>
          <p:cNvPr id="131114" name="TextBox 6"/>
          <p:cNvSpPr txBox="1">
            <a:spLocks noChangeArrowheads="1"/>
          </p:cNvSpPr>
          <p:nvPr/>
        </p:nvSpPr>
        <p:spPr bwMode="auto">
          <a:xfrm>
            <a:off x="4419600" y="2144713"/>
            <a:ext cx="53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e</a:t>
            </a:r>
          </a:p>
        </p:txBody>
      </p:sp>
      <p:sp>
        <p:nvSpPr>
          <p:cNvPr id="131115" name="TextBox 7"/>
          <p:cNvSpPr txBox="1">
            <a:spLocks noChangeArrowheads="1"/>
          </p:cNvSpPr>
          <p:nvPr/>
        </p:nvSpPr>
        <p:spPr bwMode="auto">
          <a:xfrm>
            <a:off x="609600" y="5715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m</a:t>
            </a:r>
          </a:p>
        </p:txBody>
      </p:sp>
      <p:sp>
        <p:nvSpPr>
          <p:cNvPr id="131116" name="TextBox 8"/>
          <p:cNvSpPr txBox="1">
            <a:spLocks noChangeArrowheads="1"/>
          </p:cNvSpPr>
          <p:nvPr/>
        </p:nvSpPr>
        <p:spPr bwMode="auto">
          <a:xfrm>
            <a:off x="609600" y="50292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e</a:t>
            </a:r>
          </a:p>
        </p:txBody>
      </p:sp>
      <p:sp>
        <p:nvSpPr>
          <p:cNvPr id="131117" name="TextBox 9"/>
          <p:cNvSpPr txBox="1">
            <a:spLocks noChangeArrowheads="1"/>
          </p:cNvSpPr>
          <p:nvPr/>
        </p:nvSpPr>
        <p:spPr bwMode="auto">
          <a:xfrm>
            <a:off x="609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a</a:t>
            </a:r>
          </a:p>
        </p:txBody>
      </p:sp>
      <p:sp>
        <p:nvSpPr>
          <p:cNvPr id="131118" name="TextBox 10"/>
          <p:cNvSpPr txBox="1">
            <a:spLocks noChangeArrowheads="1"/>
          </p:cNvSpPr>
          <p:nvPr/>
        </p:nvSpPr>
        <p:spPr bwMode="auto">
          <a:xfrm>
            <a:off x="533400" y="35814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n</a:t>
            </a:r>
          </a:p>
        </p:txBody>
      </p:sp>
      <p:sp>
        <p:nvSpPr>
          <p:cNvPr id="140335" name="TextBox 11"/>
          <p:cNvSpPr txBox="1">
            <a:spLocks noChangeArrowheads="1"/>
          </p:cNvSpPr>
          <p:nvPr/>
        </p:nvSpPr>
        <p:spPr bwMode="auto">
          <a:xfrm>
            <a:off x="152400" y="517525"/>
            <a:ext cx="8915400"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If  i and  j match,</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)=min{OPT(i-1,j-1),OPT(i-1,j)+1,OPT(i,j-1)+1}</a:t>
            </a:r>
          </a:p>
          <a:p>
            <a:pPr eaLnBrk="1" hangingPunct="1">
              <a:defRPr/>
            </a:pPr>
            <a:r>
              <a:rPr lang="en-US" sz="2600" dirty="0" smtClean="0">
                <a:solidFill>
                  <a:schemeClr val="bg2">
                    <a:lumMod val="50000"/>
                  </a:schemeClr>
                </a:solidFill>
                <a:latin typeface="Comic Sans MS" pitchFamily="66" charset="0"/>
              </a:rPr>
              <a:t>else</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)=min{OPT(i-1,j-1)+1,OPT(i-1,j)+1,OPT(i,j-1)+1}</a:t>
            </a:r>
          </a:p>
        </p:txBody>
      </p:sp>
      <p:sp>
        <p:nvSpPr>
          <p:cNvPr id="13112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3112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B224BE67-EDF2-4532-9C1D-BBE1AF8B8111}" type="slidenum">
              <a:rPr lang="en-US" altLang="en-US" sz="1200">
                <a:solidFill>
                  <a:srgbClr val="045C75"/>
                </a:solidFill>
              </a:rPr>
              <a:pPr eaLnBrk="1" hangingPunct="1"/>
              <a:t>107</a:t>
            </a:fld>
            <a:endParaRPr lang="en-US" altLang="en-US" sz="1200">
              <a:solidFill>
                <a:srgbClr val="045C75"/>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08"/>
          <p:cNvGraphicFramePr>
            <a:graphicFrameLocks/>
          </p:cNvGraphicFramePr>
          <p:nvPr/>
        </p:nvGraphicFramePr>
        <p:xfrm>
          <a:off x="1219200" y="2428875"/>
          <a:ext cx="3860800" cy="3667125"/>
        </p:xfrm>
        <a:graphic>
          <a:graphicData uri="http://schemas.openxmlformats.org/drawingml/2006/table">
            <a:tbl>
              <a:tblPr>
                <a:tableStyleId>{8799B23B-EC83-4686-B30A-512413B5E67A}</a:tableStyleId>
              </a:tblPr>
              <a:tblGrid>
                <a:gridCol w="761919"/>
                <a:gridCol w="784451"/>
                <a:gridCol w="771476"/>
                <a:gridCol w="771476"/>
                <a:gridCol w="771476"/>
              </a:tblGrid>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bl>
          </a:graphicData>
        </a:graphic>
      </p:graphicFrame>
      <p:sp>
        <p:nvSpPr>
          <p:cNvPr id="132135" name="TextBox 2"/>
          <p:cNvSpPr txBox="1">
            <a:spLocks noChangeArrowheads="1"/>
          </p:cNvSpPr>
          <p:nvPr/>
        </p:nvSpPr>
        <p:spPr bwMode="auto">
          <a:xfrm>
            <a:off x="2209800" y="197167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n</a:t>
            </a:r>
          </a:p>
        </p:txBody>
      </p:sp>
      <p:sp>
        <p:nvSpPr>
          <p:cNvPr id="132136" name="TextBox 3"/>
          <p:cNvSpPr txBox="1">
            <a:spLocks noChangeArrowheads="1"/>
          </p:cNvSpPr>
          <p:nvPr/>
        </p:nvSpPr>
        <p:spPr bwMode="auto">
          <a:xfrm>
            <a:off x="2819400" y="1971675"/>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a</a:t>
            </a:r>
          </a:p>
        </p:txBody>
      </p:sp>
      <p:sp>
        <p:nvSpPr>
          <p:cNvPr id="132137" name="TextBox 5"/>
          <p:cNvSpPr txBox="1">
            <a:spLocks noChangeArrowheads="1"/>
          </p:cNvSpPr>
          <p:nvPr/>
        </p:nvSpPr>
        <p:spPr bwMode="auto">
          <a:xfrm>
            <a:off x="3657600" y="1971675"/>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m</a:t>
            </a:r>
          </a:p>
        </p:txBody>
      </p:sp>
      <p:sp>
        <p:nvSpPr>
          <p:cNvPr id="132138" name="TextBox 6"/>
          <p:cNvSpPr txBox="1">
            <a:spLocks noChangeArrowheads="1"/>
          </p:cNvSpPr>
          <p:nvPr/>
        </p:nvSpPr>
        <p:spPr bwMode="auto">
          <a:xfrm>
            <a:off x="4419600" y="1971675"/>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e</a:t>
            </a:r>
          </a:p>
        </p:txBody>
      </p:sp>
      <p:sp>
        <p:nvSpPr>
          <p:cNvPr id="132139" name="TextBox 7"/>
          <p:cNvSpPr txBox="1">
            <a:spLocks noChangeArrowheads="1"/>
          </p:cNvSpPr>
          <p:nvPr/>
        </p:nvSpPr>
        <p:spPr bwMode="auto">
          <a:xfrm>
            <a:off x="609600" y="547687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m</a:t>
            </a:r>
          </a:p>
        </p:txBody>
      </p:sp>
      <p:sp>
        <p:nvSpPr>
          <p:cNvPr id="132140" name="TextBox 8"/>
          <p:cNvSpPr txBox="1">
            <a:spLocks noChangeArrowheads="1"/>
          </p:cNvSpPr>
          <p:nvPr/>
        </p:nvSpPr>
        <p:spPr bwMode="auto">
          <a:xfrm>
            <a:off x="609600" y="4791075"/>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e</a:t>
            </a:r>
          </a:p>
        </p:txBody>
      </p:sp>
      <p:sp>
        <p:nvSpPr>
          <p:cNvPr id="132141" name="TextBox 9"/>
          <p:cNvSpPr txBox="1">
            <a:spLocks noChangeArrowheads="1"/>
          </p:cNvSpPr>
          <p:nvPr/>
        </p:nvSpPr>
        <p:spPr bwMode="auto">
          <a:xfrm>
            <a:off x="609600" y="402907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a</a:t>
            </a:r>
          </a:p>
        </p:txBody>
      </p:sp>
      <p:sp>
        <p:nvSpPr>
          <p:cNvPr id="132142" name="TextBox 10"/>
          <p:cNvSpPr txBox="1">
            <a:spLocks noChangeArrowheads="1"/>
          </p:cNvSpPr>
          <p:nvPr/>
        </p:nvSpPr>
        <p:spPr bwMode="auto">
          <a:xfrm>
            <a:off x="533400" y="3343275"/>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n</a:t>
            </a:r>
          </a:p>
        </p:txBody>
      </p:sp>
      <p:sp>
        <p:nvSpPr>
          <p:cNvPr id="13" name="TextBox 12"/>
          <p:cNvSpPr txBox="1">
            <a:spLocks noChangeArrowheads="1"/>
          </p:cNvSpPr>
          <p:nvPr/>
        </p:nvSpPr>
        <p:spPr bwMode="auto">
          <a:xfrm>
            <a:off x="1447800" y="2505075"/>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sp>
        <p:nvSpPr>
          <p:cNvPr id="14" name="TextBox 13"/>
          <p:cNvSpPr txBox="1">
            <a:spLocks noChangeArrowheads="1"/>
          </p:cNvSpPr>
          <p:nvPr/>
        </p:nvSpPr>
        <p:spPr bwMode="auto">
          <a:xfrm>
            <a:off x="2209800" y="2505075"/>
            <a:ext cx="30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sp>
        <p:nvSpPr>
          <p:cNvPr id="15" name="TextBox 14"/>
          <p:cNvSpPr txBox="1">
            <a:spLocks noChangeArrowheads="1"/>
          </p:cNvSpPr>
          <p:nvPr/>
        </p:nvSpPr>
        <p:spPr bwMode="auto">
          <a:xfrm>
            <a:off x="2971800" y="250507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sp>
        <p:nvSpPr>
          <p:cNvPr id="16" name="TextBox 15"/>
          <p:cNvSpPr txBox="1">
            <a:spLocks noChangeArrowheads="1"/>
          </p:cNvSpPr>
          <p:nvPr/>
        </p:nvSpPr>
        <p:spPr bwMode="auto">
          <a:xfrm>
            <a:off x="3810000" y="250507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sp>
        <p:nvSpPr>
          <p:cNvPr id="17" name="TextBox 16"/>
          <p:cNvSpPr txBox="1">
            <a:spLocks noChangeArrowheads="1"/>
          </p:cNvSpPr>
          <p:nvPr/>
        </p:nvSpPr>
        <p:spPr bwMode="auto">
          <a:xfrm>
            <a:off x="4419600" y="2505075"/>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 0</a:t>
            </a:r>
          </a:p>
        </p:txBody>
      </p:sp>
      <p:sp>
        <p:nvSpPr>
          <p:cNvPr id="23" name="TextBox 22"/>
          <p:cNvSpPr txBox="1">
            <a:spLocks noChangeArrowheads="1"/>
          </p:cNvSpPr>
          <p:nvPr/>
        </p:nvSpPr>
        <p:spPr bwMode="auto">
          <a:xfrm>
            <a:off x="5715000" y="2809875"/>
            <a:ext cx="25908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OPT(0,j)=0</a:t>
            </a:r>
          </a:p>
        </p:txBody>
      </p:sp>
      <p:sp>
        <p:nvSpPr>
          <p:cNvPr id="13214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3215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6202E5CF-01B3-4290-9882-A5D1BF770AD9}" type="slidenum">
              <a:rPr lang="en-US" altLang="en-US" sz="1200">
                <a:solidFill>
                  <a:srgbClr val="045C75"/>
                </a:solidFill>
              </a:rPr>
              <a:pPr eaLnBrk="1" hangingPunct="1"/>
              <a:t>108</a:t>
            </a:fld>
            <a:endParaRPr lang="en-US" altLang="en-US" sz="1200">
              <a:solidFill>
                <a:srgbClr val="045C75"/>
              </a:solidFill>
            </a:endParaRPr>
          </a:p>
        </p:txBody>
      </p:sp>
      <p:sp>
        <p:nvSpPr>
          <p:cNvPr id="21" name="TextBox 11"/>
          <p:cNvSpPr txBox="1">
            <a:spLocks noChangeArrowheads="1"/>
          </p:cNvSpPr>
          <p:nvPr/>
        </p:nvSpPr>
        <p:spPr bwMode="auto">
          <a:xfrm>
            <a:off x="193675" y="381000"/>
            <a:ext cx="8915400"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If  i and  j match,</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)=min{OPT(i-1,j-1),OPT(i-1,j)+1,OPT(i,j-1)+1}</a:t>
            </a:r>
          </a:p>
          <a:p>
            <a:pPr eaLnBrk="1" hangingPunct="1">
              <a:defRPr/>
            </a:pPr>
            <a:r>
              <a:rPr lang="en-US" sz="2600" dirty="0" smtClean="0">
                <a:solidFill>
                  <a:schemeClr val="bg2">
                    <a:lumMod val="50000"/>
                  </a:schemeClr>
                </a:solidFill>
                <a:latin typeface="Comic Sans MS" pitchFamily="66" charset="0"/>
              </a:rPr>
              <a:t>else</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)=min{OPT(i-1,j-1)+1,OPT(i-1,j)+1,OPT(i,j-1)+1}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fill="hold"/>
                                        <p:tgtEl>
                                          <p:spTgt spid="13"/>
                                        </p:tgtEl>
                                        <p:attrNameLst>
                                          <p:attrName>ppt_x</p:attrName>
                                        </p:attrNameLst>
                                      </p:cBhvr>
                                      <p:tavLst>
                                        <p:tav tm="0">
                                          <p:val>
                                            <p:strVal val="#ppt_x"/>
                                          </p:val>
                                        </p:tav>
                                        <p:tav tm="100000">
                                          <p:val>
                                            <p:strVal val="#ppt_x"/>
                                          </p:val>
                                        </p:tav>
                                      </p:tavLst>
                                    </p:anim>
                                    <p:anim calcmode="lin" valueType="num">
                                      <p:cBhvr additive="base">
                                        <p:cTn id="13" dur="10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1000" fill="hold"/>
                                        <p:tgtEl>
                                          <p:spTgt spid="14"/>
                                        </p:tgtEl>
                                        <p:attrNameLst>
                                          <p:attrName>ppt_x</p:attrName>
                                        </p:attrNameLst>
                                      </p:cBhvr>
                                      <p:tavLst>
                                        <p:tav tm="0">
                                          <p:val>
                                            <p:strVal val="#ppt_x"/>
                                          </p:val>
                                        </p:tav>
                                        <p:tav tm="100000">
                                          <p:val>
                                            <p:strVal val="#ppt_x"/>
                                          </p:val>
                                        </p:tav>
                                      </p:tavLst>
                                    </p:anim>
                                    <p:anim calcmode="lin" valueType="num">
                                      <p:cBhvr additive="base">
                                        <p:cTn id="17" dur="1000" fill="hold"/>
                                        <p:tgtEl>
                                          <p:spTgt spid="1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1000" fill="hold"/>
                                        <p:tgtEl>
                                          <p:spTgt spid="15"/>
                                        </p:tgtEl>
                                        <p:attrNameLst>
                                          <p:attrName>ppt_x</p:attrName>
                                        </p:attrNameLst>
                                      </p:cBhvr>
                                      <p:tavLst>
                                        <p:tav tm="0">
                                          <p:val>
                                            <p:strVal val="#ppt_x"/>
                                          </p:val>
                                        </p:tav>
                                        <p:tav tm="100000">
                                          <p:val>
                                            <p:strVal val="#ppt_x"/>
                                          </p:val>
                                        </p:tav>
                                      </p:tavLst>
                                    </p:anim>
                                    <p:anim calcmode="lin" valueType="num">
                                      <p:cBhvr additive="base">
                                        <p:cTn id="21" dur="1000" fill="hold"/>
                                        <p:tgtEl>
                                          <p:spTgt spid="1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1000" fill="hold"/>
                                        <p:tgtEl>
                                          <p:spTgt spid="17"/>
                                        </p:tgtEl>
                                        <p:attrNameLst>
                                          <p:attrName>ppt_x</p:attrName>
                                        </p:attrNameLst>
                                      </p:cBhvr>
                                      <p:tavLst>
                                        <p:tav tm="0">
                                          <p:val>
                                            <p:strVal val="#ppt_x"/>
                                          </p:val>
                                        </p:tav>
                                        <p:tav tm="100000">
                                          <p:val>
                                            <p:strVal val="#ppt_x"/>
                                          </p:val>
                                        </p:tav>
                                      </p:tavLst>
                                    </p:anim>
                                    <p:anim calcmode="lin" valueType="num">
                                      <p:cBhvr additive="base">
                                        <p:cTn id="29"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08"/>
          <p:cNvGraphicFramePr>
            <a:graphicFrameLocks/>
          </p:cNvGraphicFramePr>
          <p:nvPr/>
        </p:nvGraphicFramePr>
        <p:xfrm>
          <a:off x="1219200" y="2428875"/>
          <a:ext cx="3860800" cy="3667125"/>
        </p:xfrm>
        <a:graphic>
          <a:graphicData uri="http://schemas.openxmlformats.org/drawingml/2006/table">
            <a:tbl>
              <a:tblPr>
                <a:tableStyleId>{8799B23B-EC83-4686-B30A-512413B5E67A}</a:tableStyleId>
              </a:tblPr>
              <a:tblGrid>
                <a:gridCol w="761919"/>
                <a:gridCol w="784451"/>
                <a:gridCol w="771476"/>
                <a:gridCol w="771476"/>
                <a:gridCol w="771476"/>
              </a:tblGrid>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dirty="0">
                        <a:ln>
                          <a:noFill/>
                        </a:ln>
                        <a:solidFill>
                          <a:schemeClr val="bg2">
                            <a:lumMod val="50000"/>
                          </a:schemeClr>
                        </a:solidFill>
                        <a:effectLst/>
                        <a:latin typeface="Comic Sans MS" pitchFamily="66"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dirty="0">
                        <a:ln>
                          <a:noFill/>
                        </a:ln>
                        <a:solidFill>
                          <a:schemeClr val="bg2">
                            <a:lumMod val="50000"/>
                          </a:schemeClr>
                        </a:solidFill>
                        <a:effectLst/>
                        <a:latin typeface="Comic Sans MS" pitchFamily="66"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dirty="0">
                        <a:ln>
                          <a:noFill/>
                        </a:ln>
                        <a:solidFill>
                          <a:schemeClr val="bg2">
                            <a:lumMod val="50000"/>
                          </a:schemeClr>
                        </a:solidFill>
                        <a:effectLst/>
                        <a:latin typeface="Comic Sans MS" pitchFamily="66"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dirty="0">
                        <a:ln>
                          <a:noFill/>
                        </a:ln>
                        <a:solidFill>
                          <a:schemeClr val="bg2">
                            <a:lumMod val="50000"/>
                          </a:schemeClr>
                        </a:solidFill>
                        <a:effectLst/>
                        <a:latin typeface="Comic Sans MS" pitchFamily="66"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dirty="0">
                        <a:ln>
                          <a:noFill/>
                        </a:ln>
                        <a:solidFill>
                          <a:schemeClr val="bg2">
                            <a:lumMod val="50000"/>
                          </a:schemeClr>
                        </a:solidFill>
                        <a:effectLst/>
                        <a:latin typeface="Comic Sans MS" pitchFamily="66"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dirty="0">
                        <a:ln>
                          <a:noFill/>
                        </a:ln>
                        <a:solidFill>
                          <a:schemeClr val="bg2">
                            <a:lumMod val="50000"/>
                          </a:schemeClr>
                        </a:solidFill>
                        <a:effectLst/>
                        <a:latin typeface="Comic Sans MS" pitchFamily="66"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dirty="0">
                        <a:ln>
                          <a:noFill/>
                        </a:ln>
                        <a:solidFill>
                          <a:schemeClr val="bg2">
                            <a:lumMod val="50000"/>
                          </a:schemeClr>
                        </a:solidFill>
                        <a:effectLst/>
                        <a:latin typeface="Comic Sans MS" pitchFamily="66"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dirty="0">
                        <a:ln>
                          <a:noFill/>
                        </a:ln>
                        <a:solidFill>
                          <a:schemeClr val="bg2">
                            <a:lumMod val="50000"/>
                          </a:schemeClr>
                        </a:solidFill>
                        <a:effectLst/>
                        <a:latin typeface="Comic Sans MS" pitchFamily="66"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dirty="0">
                        <a:ln>
                          <a:noFill/>
                        </a:ln>
                        <a:solidFill>
                          <a:schemeClr val="bg2">
                            <a:lumMod val="50000"/>
                          </a:schemeClr>
                        </a:solidFill>
                        <a:effectLst/>
                        <a:latin typeface="Comic Sans MS" pitchFamily="66"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dirty="0">
                        <a:ln>
                          <a:noFill/>
                        </a:ln>
                        <a:solidFill>
                          <a:schemeClr val="bg2">
                            <a:lumMod val="50000"/>
                          </a:schemeClr>
                        </a:solidFill>
                        <a:effectLst/>
                        <a:latin typeface="Comic Sans MS" pitchFamily="66"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dirty="0">
                        <a:ln>
                          <a:noFill/>
                        </a:ln>
                        <a:solidFill>
                          <a:schemeClr val="bg2">
                            <a:lumMod val="50000"/>
                          </a:schemeClr>
                        </a:solidFill>
                        <a:effectLst/>
                        <a:latin typeface="Comic Sans MS" pitchFamily="66"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dirty="0">
                        <a:ln>
                          <a:noFill/>
                        </a:ln>
                        <a:solidFill>
                          <a:schemeClr val="bg2">
                            <a:lumMod val="50000"/>
                          </a:schemeClr>
                        </a:solidFill>
                        <a:effectLst/>
                        <a:latin typeface="Comic Sans MS" pitchFamily="66"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u="none" strike="noStrike" cap="none" normalizeH="0" baseline="0" dirty="0" smtClean="0">
                          <a:ln>
                            <a:noFill/>
                          </a:ln>
                          <a:effectLst/>
                        </a:rPr>
                        <a:t> </a:t>
                      </a:r>
                      <a:endParaRPr kumimoji="0" lang="en-US" sz="2600" b="0" i="0" u="none" strike="noStrike" cap="none" normalizeH="0" baseline="0" dirty="0">
                        <a:ln>
                          <a:noFill/>
                        </a:ln>
                        <a:solidFill>
                          <a:schemeClr val="bg2">
                            <a:lumMod val="50000"/>
                          </a:schemeClr>
                        </a:solidFill>
                        <a:effectLst/>
                        <a:latin typeface="Comic Sans MS" pitchFamily="66"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dirty="0">
                        <a:ln>
                          <a:noFill/>
                        </a:ln>
                        <a:solidFill>
                          <a:schemeClr val="bg2">
                            <a:lumMod val="50000"/>
                          </a:schemeClr>
                        </a:solidFill>
                        <a:effectLst/>
                        <a:latin typeface="Comic Sans MS" pitchFamily="66"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dirty="0" smtClean="0">
                        <a:ln>
                          <a:noFill/>
                        </a:ln>
                        <a:solidFill>
                          <a:schemeClr val="bg2">
                            <a:lumMod val="50000"/>
                          </a:schemeClr>
                        </a:solidFill>
                        <a:effectLst/>
                        <a:latin typeface="Comic Sans MS" pitchFamily="66"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dirty="0">
                        <a:ln>
                          <a:noFill/>
                        </a:ln>
                        <a:solidFill>
                          <a:schemeClr val="bg2">
                            <a:lumMod val="50000"/>
                          </a:schemeClr>
                        </a:solidFill>
                        <a:effectLst/>
                        <a:latin typeface="Comic Sans MS" pitchFamily="66"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dirty="0">
                        <a:ln>
                          <a:noFill/>
                        </a:ln>
                        <a:solidFill>
                          <a:schemeClr val="bg2">
                            <a:lumMod val="50000"/>
                          </a:schemeClr>
                        </a:solidFill>
                        <a:effectLst/>
                        <a:latin typeface="Comic Sans MS" pitchFamily="66"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u="none" strike="noStrike" cap="none" normalizeH="0" baseline="0" dirty="0">
                          <a:ln>
                            <a:noFill/>
                          </a:ln>
                          <a:effectLst/>
                        </a:rPr>
                        <a:t> </a:t>
                      </a:r>
                      <a:endParaRPr kumimoji="0" lang="en-US" sz="2600" b="0" i="0" u="none" strike="noStrike" cap="none" normalizeH="0" baseline="0" dirty="0">
                        <a:ln>
                          <a:noFill/>
                        </a:ln>
                        <a:solidFill>
                          <a:schemeClr val="bg2">
                            <a:lumMod val="50000"/>
                          </a:schemeClr>
                        </a:solidFill>
                        <a:effectLst/>
                        <a:latin typeface="Comic Sans MS" pitchFamily="66"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dirty="0">
                        <a:ln>
                          <a:noFill/>
                        </a:ln>
                        <a:solidFill>
                          <a:schemeClr val="bg2">
                            <a:lumMod val="50000"/>
                          </a:schemeClr>
                        </a:solidFill>
                        <a:effectLst/>
                        <a:latin typeface="Comic Sans MS" pitchFamily="66"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dirty="0">
                        <a:ln>
                          <a:noFill/>
                        </a:ln>
                        <a:solidFill>
                          <a:schemeClr val="bg2">
                            <a:lumMod val="50000"/>
                          </a:schemeClr>
                        </a:solidFill>
                        <a:effectLst/>
                        <a:latin typeface="Comic Sans MS" pitchFamily="66"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dirty="0">
                        <a:ln>
                          <a:noFill/>
                        </a:ln>
                        <a:solidFill>
                          <a:schemeClr val="bg2">
                            <a:lumMod val="50000"/>
                          </a:schemeClr>
                        </a:solidFill>
                        <a:effectLst/>
                        <a:latin typeface="Comic Sans MS" pitchFamily="66"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dirty="0">
                        <a:ln>
                          <a:noFill/>
                        </a:ln>
                        <a:solidFill>
                          <a:schemeClr val="bg2">
                            <a:lumMod val="50000"/>
                          </a:schemeClr>
                        </a:solidFill>
                        <a:effectLst/>
                        <a:latin typeface="Comic Sans MS" pitchFamily="66"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u="none" strike="noStrike" cap="none" normalizeH="0" baseline="0" dirty="0">
                          <a:ln>
                            <a:noFill/>
                          </a:ln>
                          <a:effectLst/>
                        </a:rPr>
                        <a:t> </a:t>
                      </a:r>
                      <a:endParaRPr kumimoji="0" lang="en-US" sz="2600" b="0" i="0" u="none" strike="noStrike" cap="none" normalizeH="0" baseline="0" dirty="0">
                        <a:ln>
                          <a:noFill/>
                        </a:ln>
                        <a:solidFill>
                          <a:schemeClr val="bg2">
                            <a:lumMod val="50000"/>
                          </a:schemeClr>
                        </a:solidFill>
                        <a:effectLst/>
                        <a:latin typeface="Comic Sans MS" pitchFamily="66"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dirty="0">
                        <a:ln>
                          <a:noFill/>
                        </a:ln>
                        <a:solidFill>
                          <a:schemeClr val="bg2">
                            <a:lumMod val="50000"/>
                          </a:schemeClr>
                        </a:solidFill>
                        <a:effectLst/>
                        <a:latin typeface="Comic Sans MS" pitchFamily="66"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dirty="0">
                        <a:ln>
                          <a:noFill/>
                        </a:ln>
                        <a:solidFill>
                          <a:schemeClr val="bg2">
                            <a:lumMod val="50000"/>
                          </a:schemeClr>
                        </a:solidFill>
                        <a:effectLst/>
                        <a:latin typeface="Comic Sans MS" pitchFamily="66" charset="0"/>
                        <a:ea typeface="ＭＳ Ｐゴシック" charset="0"/>
                      </a:endParaRPr>
                    </a:p>
                  </a:txBody>
                  <a:tcPr marL="91430" marR="91430" marT="45726" marB="45726" horzOverflow="overflow"/>
                </a:tc>
              </a:tr>
            </a:tbl>
          </a:graphicData>
        </a:graphic>
      </p:graphicFrame>
      <p:sp>
        <p:nvSpPr>
          <p:cNvPr id="133159" name="TextBox 2"/>
          <p:cNvSpPr txBox="1">
            <a:spLocks noChangeArrowheads="1"/>
          </p:cNvSpPr>
          <p:nvPr/>
        </p:nvSpPr>
        <p:spPr bwMode="auto">
          <a:xfrm>
            <a:off x="2209800" y="197167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n</a:t>
            </a:r>
          </a:p>
        </p:txBody>
      </p:sp>
      <p:sp>
        <p:nvSpPr>
          <p:cNvPr id="133160" name="TextBox 3"/>
          <p:cNvSpPr txBox="1">
            <a:spLocks noChangeArrowheads="1"/>
          </p:cNvSpPr>
          <p:nvPr/>
        </p:nvSpPr>
        <p:spPr bwMode="auto">
          <a:xfrm>
            <a:off x="2819400" y="1971675"/>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a</a:t>
            </a:r>
          </a:p>
        </p:txBody>
      </p:sp>
      <p:sp>
        <p:nvSpPr>
          <p:cNvPr id="133161" name="TextBox 5"/>
          <p:cNvSpPr txBox="1">
            <a:spLocks noChangeArrowheads="1"/>
          </p:cNvSpPr>
          <p:nvPr/>
        </p:nvSpPr>
        <p:spPr bwMode="auto">
          <a:xfrm>
            <a:off x="3657600" y="1971675"/>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m</a:t>
            </a:r>
          </a:p>
        </p:txBody>
      </p:sp>
      <p:sp>
        <p:nvSpPr>
          <p:cNvPr id="133162" name="TextBox 6"/>
          <p:cNvSpPr txBox="1">
            <a:spLocks noChangeArrowheads="1"/>
          </p:cNvSpPr>
          <p:nvPr/>
        </p:nvSpPr>
        <p:spPr bwMode="auto">
          <a:xfrm>
            <a:off x="4419600" y="1971675"/>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e</a:t>
            </a:r>
          </a:p>
        </p:txBody>
      </p:sp>
      <p:sp>
        <p:nvSpPr>
          <p:cNvPr id="133163" name="TextBox 7"/>
          <p:cNvSpPr txBox="1">
            <a:spLocks noChangeArrowheads="1"/>
          </p:cNvSpPr>
          <p:nvPr/>
        </p:nvSpPr>
        <p:spPr bwMode="auto">
          <a:xfrm>
            <a:off x="609600" y="547687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m</a:t>
            </a:r>
          </a:p>
        </p:txBody>
      </p:sp>
      <p:sp>
        <p:nvSpPr>
          <p:cNvPr id="133164" name="TextBox 8"/>
          <p:cNvSpPr txBox="1">
            <a:spLocks noChangeArrowheads="1"/>
          </p:cNvSpPr>
          <p:nvPr/>
        </p:nvSpPr>
        <p:spPr bwMode="auto">
          <a:xfrm>
            <a:off x="609600" y="4791075"/>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e</a:t>
            </a:r>
          </a:p>
        </p:txBody>
      </p:sp>
      <p:sp>
        <p:nvSpPr>
          <p:cNvPr id="133165" name="TextBox 9"/>
          <p:cNvSpPr txBox="1">
            <a:spLocks noChangeArrowheads="1"/>
          </p:cNvSpPr>
          <p:nvPr/>
        </p:nvSpPr>
        <p:spPr bwMode="auto">
          <a:xfrm>
            <a:off x="609600" y="402907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a</a:t>
            </a:r>
          </a:p>
        </p:txBody>
      </p:sp>
      <p:sp>
        <p:nvSpPr>
          <p:cNvPr id="133166" name="TextBox 10"/>
          <p:cNvSpPr txBox="1">
            <a:spLocks noChangeArrowheads="1"/>
          </p:cNvSpPr>
          <p:nvPr/>
        </p:nvSpPr>
        <p:spPr bwMode="auto">
          <a:xfrm>
            <a:off x="533400" y="3343275"/>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n</a:t>
            </a:r>
          </a:p>
        </p:txBody>
      </p:sp>
      <p:sp>
        <p:nvSpPr>
          <p:cNvPr id="133167" name="TextBox 12"/>
          <p:cNvSpPr txBox="1">
            <a:spLocks noChangeArrowheads="1"/>
          </p:cNvSpPr>
          <p:nvPr/>
        </p:nvSpPr>
        <p:spPr bwMode="auto">
          <a:xfrm>
            <a:off x="1447800" y="2505075"/>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sp>
        <p:nvSpPr>
          <p:cNvPr id="133168" name="TextBox 13"/>
          <p:cNvSpPr txBox="1">
            <a:spLocks noChangeArrowheads="1"/>
          </p:cNvSpPr>
          <p:nvPr/>
        </p:nvSpPr>
        <p:spPr bwMode="auto">
          <a:xfrm>
            <a:off x="2209800" y="2505075"/>
            <a:ext cx="30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sp>
        <p:nvSpPr>
          <p:cNvPr id="133169" name="TextBox 14"/>
          <p:cNvSpPr txBox="1">
            <a:spLocks noChangeArrowheads="1"/>
          </p:cNvSpPr>
          <p:nvPr/>
        </p:nvSpPr>
        <p:spPr bwMode="auto">
          <a:xfrm>
            <a:off x="2971800" y="250507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sp>
        <p:nvSpPr>
          <p:cNvPr id="133170" name="TextBox 15"/>
          <p:cNvSpPr txBox="1">
            <a:spLocks noChangeArrowheads="1"/>
          </p:cNvSpPr>
          <p:nvPr/>
        </p:nvSpPr>
        <p:spPr bwMode="auto">
          <a:xfrm>
            <a:off x="3810000" y="250507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sp>
        <p:nvSpPr>
          <p:cNvPr id="133171" name="TextBox 16"/>
          <p:cNvSpPr txBox="1">
            <a:spLocks noChangeArrowheads="1"/>
          </p:cNvSpPr>
          <p:nvPr/>
        </p:nvSpPr>
        <p:spPr bwMode="auto">
          <a:xfrm>
            <a:off x="4419600" y="2505075"/>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 0</a:t>
            </a:r>
          </a:p>
        </p:txBody>
      </p:sp>
      <p:sp>
        <p:nvSpPr>
          <p:cNvPr id="18" name="TextBox 17"/>
          <p:cNvSpPr txBox="1">
            <a:spLocks noChangeArrowheads="1"/>
          </p:cNvSpPr>
          <p:nvPr/>
        </p:nvSpPr>
        <p:spPr bwMode="auto">
          <a:xfrm>
            <a:off x="1447800" y="326707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sp>
        <p:nvSpPr>
          <p:cNvPr id="19" name="TextBox 18"/>
          <p:cNvSpPr txBox="1">
            <a:spLocks noChangeArrowheads="1"/>
          </p:cNvSpPr>
          <p:nvPr/>
        </p:nvSpPr>
        <p:spPr bwMode="auto">
          <a:xfrm>
            <a:off x="1447800" y="395287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sp>
        <p:nvSpPr>
          <p:cNvPr id="20" name="TextBox 19"/>
          <p:cNvSpPr txBox="1">
            <a:spLocks noChangeArrowheads="1"/>
          </p:cNvSpPr>
          <p:nvPr/>
        </p:nvSpPr>
        <p:spPr bwMode="auto">
          <a:xfrm>
            <a:off x="1447800" y="4714875"/>
            <a:ext cx="30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sp>
        <p:nvSpPr>
          <p:cNvPr id="21" name="TextBox 20"/>
          <p:cNvSpPr txBox="1">
            <a:spLocks noChangeArrowheads="1"/>
          </p:cNvSpPr>
          <p:nvPr/>
        </p:nvSpPr>
        <p:spPr bwMode="auto">
          <a:xfrm>
            <a:off x="1447800" y="540067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sp>
        <p:nvSpPr>
          <p:cNvPr id="142392" name="TextBox 22"/>
          <p:cNvSpPr txBox="1">
            <a:spLocks noChangeArrowheads="1"/>
          </p:cNvSpPr>
          <p:nvPr/>
        </p:nvSpPr>
        <p:spPr bwMode="auto">
          <a:xfrm>
            <a:off x="5715000" y="2809875"/>
            <a:ext cx="25908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OPT(0,j)=0</a:t>
            </a:r>
          </a:p>
        </p:txBody>
      </p:sp>
      <p:sp>
        <p:nvSpPr>
          <p:cNvPr id="22" name="TextBox 21"/>
          <p:cNvSpPr txBox="1">
            <a:spLocks noChangeArrowheads="1"/>
          </p:cNvSpPr>
          <p:nvPr/>
        </p:nvSpPr>
        <p:spPr bwMode="auto">
          <a:xfrm>
            <a:off x="5715000" y="3190875"/>
            <a:ext cx="19812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OPT(i,0)=0</a:t>
            </a:r>
          </a:p>
        </p:txBody>
      </p:sp>
      <p:sp>
        <p:nvSpPr>
          <p:cNvPr id="133178" name="Footer Placeholder 3"/>
          <p:cNvSpPr>
            <a:spLocks noGrp="1"/>
          </p:cNvSpPr>
          <p:nvPr>
            <p:ph type="ftr" sz="quarter" idx="11"/>
          </p:nvPr>
        </p:nvSpPr>
        <p:spPr bwMode="auto">
          <a:xfrm>
            <a:off x="2743200" y="6400800"/>
            <a:ext cx="3352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3317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CD18EE10-60CA-456A-9A63-0E2ED7D0419A}" type="slidenum">
              <a:rPr lang="en-US" altLang="en-US" sz="1200">
                <a:solidFill>
                  <a:srgbClr val="045C75"/>
                </a:solidFill>
              </a:rPr>
              <a:pPr eaLnBrk="1" hangingPunct="1"/>
              <a:t>109</a:t>
            </a:fld>
            <a:endParaRPr lang="en-US" altLang="en-US" sz="1200">
              <a:solidFill>
                <a:srgbClr val="045C75"/>
              </a:solidFill>
            </a:endParaRPr>
          </a:p>
        </p:txBody>
      </p:sp>
      <p:sp>
        <p:nvSpPr>
          <p:cNvPr id="26" name="TextBox 11"/>
          <p:cNvSpPr txBox="1">
            <a:spLocks noChangeArrowheads="1"/>
          </p:cNvSpPr>
          <p:nvPr/>
        </p:nvSpPr>
        <p:spPr bwMode="auto">
          <a:xfrm>
            <a:off x="193675" y="381000"/>
            <a:ext cx="8915400"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If  i and  j match,</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)=min{OPT(i-1,j-1),OPT(i-1,j)+1,OPT(i,j-1)+1}</a:t>
            </a:r>
          </a:p>
          <a:p>
            <a:pPr eaLnBrk="1" hangingPunct="1">
              <a:defRPr/>
            </a:pPr>
            <a:r>
              <a:rPr lang="en-US" sz="2600" dirty="0" smtClean="0">
                <a:solidFill>
                  <a:schemeClr val="bg2">
                    <a:lumMod val="50000"/>
                  </a:schemeClr>
                </a:solidFill>
                <a:latin typeface="Comic Sans MS" pitchFamily="66" charset="0"/>
              </a:rPr>
              <a:t>else</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)=min{OPT(i-1,j-1)+1,OPT(i-1,j)+1,OPT(i,j-1)+1}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1000" fill="hold"/>
                                        <p:tgtEl>
                                          <p:spTgt spid="18"/>
                                        </p:tgtEl>
                                        <p:attrNameLst>
                                          <p:attrName>ppt_x</p:attrName>
                                        </p:attrNameLst>
                                      </p:cBhvr>
                                      <p:tavLst>
                                        <p:tav tm="0">
                                          <p:val>
                                            <p:strVal val="#ppt_x"/>
                                          </p:val>
                                        </p:tav>
                                        <p:tav tm="100000">
                                          <p:val>
                                            <p:strVal val="#ppt_x"/>
                                          </p:val>
                                        </p:tav>
                                      </p:tavLst>
                                    </p:anim>
                                    <p:anim calcmode="lin" valueType="num">
                                      <p:cBhvr additive="base">
                                        <p:cTn id="13" dur="1000" fill="hold"/>
                                        <p:tgtEl>
                                          <p:spTgt spid="1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1000" fill="hold"/>
                                        <p:tgtEl>
                                          <p:spTgt spid="19"/>
                                        </p:tgtEl>
                                        <p:attrNameLst>
                                          <p:attrName>ppt_x</p:attrName>
                                        </p:attrNameLst>
                                      </p:cBhvr>
                                      <p:tavLst>
                                        <p:tav tm="0">
                                          <p:val>
                                            <p:strVal val="#ppt_x"/>
                                          </p:val>
                                        </p:tav>
                                        <p:tav tm="100000">
                                          <p:val>
                                            <p:strVal val="#ppt_x"/>
                                          </p:val>
                                        </p:tav>
                                      </p:tavLst>
                                    </p:anim>
                                    <p:anim calcmode="lin" valueType="num">
                                      <p:cBhvr additive="base">
                                        <p:cTn id="17" dur="1000" fill="hold"/>
                                        <p:tgtEl>
                                          <p:spTgt spid="1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1000" fill="hold"/>
                                        <p:tgtEl>
                                          <p:spTgt spid="20"/>
                                        </p:tgtEl>
                                        <p:attrNameLst>
                                          <p:attrName>ppt_x</p:attrName>
                                        </p:attrNameLst>
                                      </p:cBhvr>
                                      <p:tavLst>
                                        <p:tav tm="0">
                                          <p:val>
                                            <p:strVal val="#ppt_x"/>
                                          </p:val>
                                        </p:tav>
                                        <p:tav tm="100000">
                                          <p:val>
                                            <p:strVal val="#ppt_x"/>
                                          </p:val>
                                        </p:tav>
                                      </p:tavLst>
                                    </p:anim>
                                    <p:anim calcmode="lin" valueType="num">
                                      <p:cBhvr additive="base">
                                        <p:cTn id="21" dur="1000" fill="hold"/>
                                        <p:tgtEl>
                                          <p:spTgt spid="2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1000" fill="hold"/>
                                        <p:tgtEl>
                                          <p:spTgt spid="21"/>
                                        </p:tgtEl>
                                        <p:attrNameLst>
                                          <p:attrName>ppt_x</p:attrName>
                                        </p:attrNameLst>
                                      </p:cBhvr>
                                      <p:tavLst>
                                        <p:tav tm="0">
                                          <p:val>
                                            <p:strVal val="#ppt_x"/>
                                          </p:val>
                                        </p:tav>
                                        <p:tav tm="100000">
                                          <p:val>
                                            <p:strVal val="#ppt_x"/>
                                          </p:val>
                                        </p:tav>
                                      </p:tavLst>
                                    </p:anim>
                                    <p:anim calcmode="lin" valueType="num">
                                      <p:cBhvr additive="base">
                                        <p:cTn id="25"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oter Placeholder 1"/>
          <p:cNvSpPr>
            <a:spLocks noGrp="1"/>
          </p:cNvSpPr>
          <p:nvPr>
            <p:ph type="ftr" sz="quarter" idx="11"/>
          </p:nvPr>
        </p:nvSpPr>
        <p:spPr bwMode="auto">
          <a:xfrm>
            <a:off x="2667000" y="6356350"/>
            <a:ext cx="2971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200" smtClean="0">
                <a:solidFill>
                  <a:srgbClr val="045C75"/>
                </a:solidFill>
                <a:latin typeface="Comic Sans MS" panose="030F0702030302020204" pitchFamily="66" charset="0"/>
              </a:rPr>
              <a:t>Workshop on Design and Analysis of Algorithms at Epitech University, France</a:t>
            </a:r>
          </a:p>
        </p:txBody>
      </p:sp>
      <p:sp>
        <p:nvSpPr>
          <p:cNvPr id="27650"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3B9E004A-1D3B-4288-977E-AAAC52D36137}" type="slidenum">
              <a:rPr lang="en-US" altLang="en-US" sz="1200">
                <a:solidFill>
                  <a:srgbClr val="045C75"/>
                </a:solidFill>
                <a:latin typeface="Comic Sans MS" panose="030F0702030302020204" pitchFamily="66" charset="0"/>
              </a:rPr>
              <a:pPr eaLnBrk="1" hangingPunct="1"/>
              <a:t>11</a:t>
            </a:fld>
            <a:endParaRPr lang="en-US" altLang="en-US" sz="1200">
              <a:solidFill>
                <a:srgbClr val="045C75"/>
              </a:solidFill>
              <a:latin typeface="Comic Sans MS" panose="030F0702030302020204" pitchFamily="66" charset="0"/>
            </a:endParaRPr>
          </a:p>
        </p:txBody>
      </p:sp>
      <p:cxnSp>
        <p:nvCxnSpPr>
          <p:cNvPr id="3" name="Straight Connector 2"/>
          <p:cNvCxnSpPr/>
          <p:nvPr/>
        </p:nvCxnSpPr>
        <p:spPr>
          <a:xfrm>
            <a:off x="1600200" y="1744663"/>
            <a:ext cx="13716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209800" y="2278063"/>
            <a:ext cx="22098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029200" y="4564063"/>
            <a:ext cx="13716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352800" y="2811463"/>
            <a:ext cx="14478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438400" y="3421063"/>
            <a:ext cx="40386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953000" y="4030663"/>
            <a:ext cx="13716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682" name="TextBox 8"/>
          <p:cNvSpPr txBox="1">
            <a:spLocks noChangeArrowheads="1"/>
          </p:cNvSpPr>
          <p:nvPr/>
        </p:nvSpPr>
        <p:spPr bwMode="auto">
          <a:xfrm>
            <a:off x="381000" y="1058863"/>
            <a:ext cx="990600" cy="3970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dirty="0" smtClean="0">
                <a:solidFill>
                  <a:schemeClr val="bg2">
                    <a:lumMod val="50000"/>
                  </a:schemeClr>
                </a:solidFill>
                <a:latin typeface="Comic Sans MS" pitchFamily="66" charset="0"/>
              </a:rPr>
              <a:t>INDEX</a:t>
            </a:r>
          </a:p>
          <a:p>
            <a:pP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1</a:t>
            </a:r>
          </a:p>
          <a:p>
            <a:pPr algn="ct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2</a:t>
            </a:r>
          </a:p>
          <a:p>
            <a:pPr algn="ct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3</a:t>
            </a:r>
          </a:p>
          <a:p>
            <a:pPr algn="ct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4</a:t>
            </a:r>
          </a:p>
          <a:p>
            <a:pPr algn="ct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5</a:t>
            </a:r>
          </a:p>
          <a:p>
            <a:pPr algn="ct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6</a:t>
            </a:r>
          </a:p>
          <a:p>
            <a:pPr eaLnBrk="1" hangingPunct="1">
              <a:defRPr/>
            </a:pPr>
            <a:endParaRPr lang="en-US" sz="1800" b="1" dirty="0" smtClean="0">
              <a:solidFill>
                <a:schemeClr val="bg2">
                  <a:lumMod val="50000"/>
                </a:schemeClr>
              </a:solidFill>
              <a:latin typeface="Comic Sans MS" pitchFamily="66" charset="0"/>
            </a:endParaRPr>
          </a:p>
        </p:txBody>
      </p:sp>
      <p:sp>
        <p:nvSpPr>
          <p:cNvPr id="28683" name="TextBox 9"/>
          <p:cNvSpPr txBox="1">
            <a:spLocks noChangeArrowheads="1"/>
          </p:cNvSpPr>
          <p:nvPr/>
        </p:nvSpPr>
        <p:spPr bwMode="auto">
          <a:xfrm>
            <a:off x="1752600" y="143986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1</a:t>
            </a:r>
            <a:r>
              <a:rPr lang="en-US" sz="1800" b="1" smtClean="0">
                <a:solidFill>
                  <a:schemeClr val="bg2">
                    <a:lumMod val="50000"/>
                  </a:schemeClr>
                </a:solidFill>
                <a:latin typeface="Comic Sans MS" pitchFamily="66" charset="0"/>
              </a:rPr>
              <a:t>=2</a:t>
            </a:r>
          </a:p>
        </p:txBody>
      </p:sp>
      <p:sp>
        <p:nvSpPr>
          <p:cNvPr id="28684" name="TextBox 10"/>
          <p:cNvSpPr txBox="1">
            <a:spLocks noChangeArrowheads="1"/>
          </p:cNvSpPr>
          <p:nvPr/>
        </p:nvSpPr>
        <p:spPr bwMode="auto">
          <a:xfrm>
            <a:off x="2895600" y="197326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2</a:t>
            </a:r>
            <a:r>
              <a:rPr lang="en-US" sz="1800" b="1" smtClean="0">
                <a:solidFill>
                  <a:schemeClr val="bg2">
                    <a:lumMod val="50000"/>
                  </a:schemeClr>
                </a:solidFill>
                <a:latin typeface="Comic Sans MS" pitchFamily="66" charset="0"/>
              </a:rPr>
              <a:t>=4</a:t>
            </a:r>
          </a:p>
        </p:txBody>
      </p:sp>
      <p:sp>
        <p:nvSpPr>
          <p:cNvPr id="28685" name="TextBox 11"/>
          <p:cNvSpPr txBox="1">
            <a:spLocks noChangeArrowheads="1"/>
          </p:cNvSpPr>
          <p:nvPr/>
        </p:nvSpPr>
        <p:spPr bwMode="auto">
          <a:xfrm>
            <a:off x="3505200" y="250666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3</a:t>
            </a:r>
            <a:r>
              <a:rPr lang="en-US" sz="1800" b="1" smtClean="0">
                <a:solidFill>
                  <a:schemeClr val="bg2">
                    <a:lumMod val="50000"/>
                  </a:schemeClr>
                </a:solidFill>
                <a:latin typeface="Comic Sans MS" pitchFamily="66" charset="0"/>
              </a:rPr>
              <a:t>=4</a:t>
            </a:r>
          </a:p>
        </p:txBody>
      </p:sp>
      <p:sp>
        <p:nvSpPr>
          <p:cNvPr id="28686" name="TextBox 12"/>
          <p:cNvSpPr txBox="1">
            <a:spLocks noChangeArrowheads="1"/>
          </p:cNvSpPr>
          <p:nvPr/>
        </p:nvSpPr>
        <p:spPr bwMode="auto">
          <a:xfrm>
            <a:off x="3657600" y="311626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4</a:t>
            </a:r>
            <a:r>
              <a:rPr lang="en-US" sz="1800" b="1" smtClean="0">
                <a:solidFill>
                  <a:schemeClr val="bg2">
                    <a:lumMod val="50000"/>
                  </a:schemeClr>
                </a:solidFill>
                <a:latin typeface="Comic Sans MS" pitchFamily="66" charset="0"/>
              </a:rPr>
              <a:t>=7</a:t>
            </a:r>
          </a:p>
        </p:txBody>
      </p:sp>
      <p:sp>
        <p:nvSpPr>
          <p:cNvPr id="28687" name="TextBox 13"/>
          <p:cNvSpPr txBox="1">
            <a:spLocks noChangeArrowheads="1"/>
          </p:cNvSpPr>
          <p:nvPr/>
        </p:nvSpPr>
        <p:spPr bwMode="auto">
          <a:xfrm>
            <a:off x="5105400" y="372586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5</a:t>
            </a:r>
            <a:r>
              <a:rPr lang="en-US" sz="1800" b="1" smtClean="0">
                <a:solidFill>
                  <a:schemeClr val="bg2">
                    <a:lumMod val="50000"/>
                  </a:schemeClr>
                </a:solidFill>
                <a:latin typeface="Comic Sans MS" pitchFamily="66" charset="0"/>
              </a:rPr>
              <a:t>=2</a:t>
            </a:r>
          </a:p>
        </p:txBody>
      </p:sp>
      <p:sp>
        <p:nvSpPr>
          <p:cNvPr id="28688" name="TextBox 14"/>
          <p:cNvSpPr txBox="1">
            <a:spLocks noChangeArrowheads="1"/>
          </p:cNvSpPr>
          <p:nvPr/>
        </p:nvSpPr>
        <p:spPr bwMode="auto">
          <a:xfrm>
            <a:off x="5257800" y="425926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6</a:t>
            </a:r>
            <a:r>
              <a:rPr lang="en-US" sz="1800" b="1" smtClean="0">
                <a:solidFill>
                  <a:schemeClr val="bg2">
                    <a:lumMod val="50000"/>
                  </a:schemeClr>
                </a:solidFill>
                <a:latin typeface="Comic Sans MS" pitchFamily="66" charset="0"/>
              </a:rPr>
              <a:t>=1</a:t>
            </a:r>
          </a:p>
        </p:txBody>
      </p:sp>
      <p:cxnSp>
        <p:nvCxnSpPr>
          <p:cNvPr id="16" name="Straight Connector 15"/>
          <p:cNvCxnSpPr/>
          <p:nvPr/>
        </p:nvCxnSpPr>
        <p:spPr>
          <a:xfrm rot="5400000">
            <a:off x="1524001" y="1744662"/>
            <a:ext cx="152400" cy="31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896394" y="17438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344194" y="22772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134394" y="2277269"/>
            <a:ext cx="1524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725194" y="28106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277394" y="28106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6401594" y="34202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362994" y="34202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249194" y="40298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877594" y="40298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6325394" y="45632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4953794" y="45632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701" name="TextBox 27"/>
          <p:cNvSpPr txBox="1">
            <a:spLocks noChangeArrowheads="1"/>
          </p:cNvSpPr>
          <p:nvPr/>
        </p:nvSpPr>
        <p:spPr bwMode="auto">
          <a:xfrm>
            <a:off x="7239000" y="1363663"/>
            <a:ext cx="1066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b="1" smtClean="0">
                <a:solidFill>
                  <a:schemeClr val="bg2">
                    <a:lumMod val="50000"/>
                  </a:schemeClr>
                </a:solidFill>
                <a:latin typeface="Comic Sans MS" pitchFamily="66" charset="0"/>
              </a:rPr>
              <a:t>P[1]=0</a:t>
            </a:r>
          </a:p>
        </p:txBody>
      </p:sp>
      <p:sp>
        <p:nvSpPr>
          <p:cNvPr id="55" name="TextBox 54"/>
          <p:cNvSpPr txBox="1">
            <a:spLocks noChangeArrowheads="1"/>
          </p:cNvSpPr>
          <p:nvPr/>
        </p:nvSpPr>
        <p:spPr bwMode="auto">
          <a:xfrm>
            <a:off x="7239000" y="1897063"/>
            <a:ext cx="1066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b="1" smtClean="0">
                <a:solidFill>
                  <a:schemeClr val="bg2">
                    <a:lumMod val="50000"/>
                  </a:schemeClr>
                </a:solidFill>
                <a:latin typeface="Comic Sans MS" pitchFamily="66" charset="0"/>
              </a:rPr>
              <a:t>P[2]=0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anim calcmode="lin" valueType="num">
                                      <p:cBhvr additive="base">
                                        <p:cTn id="7" dur="500" fill="hold"/>
                                        <p:tgtEl>
                                          <p:spTgt spid="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allAtOnce"/>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08"/>
          <p:cNvGraphicFramePr>
            <a:graphicFrameLocks/>
          </p:cNvGraphicFramePr>
          <p:nvPr/>
        </p:nvGraphicFramePr>
        <p:xfrm>
          <a:off x="838200" y="2362200"/>
          <a:ext cx="3860800" cy="3667125"/>
        </p:xfrm>
        <a:graphic>
          <a:graphicData uri="http://schemas.openxmlformats.org/drawingml/2006/table">
            <a:tbl>
              <a:tblPr>
                <a:tableStyleId>{8799B23B-EC83-4686-B30A-512413B5E67A}</a:tableStyleId>
              </a:tblPr>
              <a:tblGrid>
                <a:gridCol w="773185"/>
                <a:gridCol w="773185"/>
                <a:gridCol w="771476"/>
                <a:gridCol w="771476"/>
                <a:gridCol w="771476"/>
              </a:tblGrid>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ea typeface="+mn-ea"/>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bl>
          </a:graphicData>
        </a:graphic>
      </p:graphicFrame>
      <p:sp>
        <p:nvSpPr>
          <p:cNvPr id="134183" name="TextBox 2"/>
          <p:cNvSpPr txBox="1">
            <a:spLocks noChangeArrowheads="1"/>
          </p:cNvSpPr>
          <p:nvPr/>
        </p:nvSpPr>
        <p:spPr bwMode="auto">
          <a:xfrm>
            <a:off x="1828800" y="1905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n</a:t>
            </a:r>
          </a:p>
        </p:txBody>
      </p:sp>
      <p:sp>
        <p:nvSpPr>
          <p:cNvPr id="134184" name="TextBox 3"/>
          <p:cNvSpPr txBox="1">
            <a:spLocks noChangeArrowheads="1"/>
          </p:cNvSpPr>
          <p:nvPr/>
        </p:nvSpPr>
        <p:spPr bwMode="auto">
          <a:xfrm>
            <a:off x="2438400" y="19050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a</a:t>
            </a:r>
          </a:p>
        </p:txBody>
      </p:sp>
      <p:sp>
        <p:nvSpPr>
          <p:cNvPr id="134185" name="TextBox 5"/>
          <p:cNvSpPr txBox="1">
            <a:spLocks noChangeArrowheads="1"/>
          </p:cNvSpPr>
          <p:nvPr/>
        </p:nvSpPr>
        <p:spPr bwMode="auto">
          <a:xfrm>
            <a:off x="3276600" y="19050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m</a:t>
            </a:r>
          </a:p>
        </p:txBody>
      </p:sp>
      <p:sp>
        <p:nvSpPr>
          <p:cNvPr id="134186" name="TextBox 6"/>
          <p:cNvSpPr txBox="1">
            <a:spLocks noChangeArrowheads="1"/>
          </p:cNvSpPr>
          <p:nvPr/>
        </p:nvSpPr>
        <p:spPr bwMode="auto">
          <a:xfrm>
            <a:off x="4038600" y="19050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e</a:t>
            </a:r>
          </a:p>
        </p:txBody>
      </p:sp>
      <p:sp>
        <p:nvSpPr>
          <p:cNvPr id="134187" name="TextBox 7"/>
          <p:cNvSpPr txBox="1">
            <a:spLocks noChangeArrowheads="1"/>
          </p:cNvSpPr>
          <p:nvPr/>
        </p:nvSpPr>
        <p:spPr bwMode="auto">
          <a:xfrm>
            <a:off x="228600" y="5410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m</a:t>
            </a:r>
          </a:p>
        </p:txBody>
      </p:sp>
      <p:sp>
        <p:nvSpPr>
          <p:cNvPr id="134188" name="TextBox 8"/>
          <p:cNvSpPr txBox="1">
            <a:spLocks noChangeArrowheads="1"/>
          </p:cNvSpPr>
          <p:nvPr/>
        </p:nvSpPr>
        <p:spPr bwMode="auto">
          <a:xfrm>
            <a:off x="228600" y="47244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e</a:t>
            </a:r>
          </a:p>
        </p:txBody>
      </p:sp>
      <p:sp>
        <p:nvSpPr>
          <p:cNvPr id="134189" name="TextBox 9"/>
          <p:cNvSpPr txBox="1">
            <a:spLocks noChangeArrowheads="1"/>
          </p:cNvSpPr>
          <p:nvPr/>
        </p:nvSpPr>
        <p:spPr bwMode="auto">
          <a:xfrm>
            <a:off x="228600" y="3962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a</a:t>
            </a:r>
          </a:p>
        </p:txBody>
      </p:sp>
      <p:sp>
        <p:nvSpPr>
          <p:cNvPr id="134190" name="TextBox 10"/>
          <p:cNvSpPr txBox="1">
            <a:spLocks noChangeArrowheads="1"/>
          </p:cNvSpPr>
          <p:nvPr/>
        </p:nvSpPr>
        <p:spPr bwMode="auto">
          <a:xfrm>
            <a:off x="152400" y="32766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n</a:t>
            </a:r>
          </a:p>
        </p:txBody>
      </p:sp>
      <p:sp>
        <p:nvSpPr>
          <p:cNvPr id="98352" name="TextBox 11"/>
          <p:cNvSpPr txBox="1">
            <a:spLocks noChangeArrowheads="1"/>
          </p:cNvSpPr>
          <p:nvPr/>
        </p:nvSpPr>
        <p:spPr bwMode="auto">
          <a:xfrm>
            <a:off x="4800600" y="2743200"/>
            <a:ext cx="4229100" cy="249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OPT(1,1)=min(OPT(0,0),</a:t>
            </a:r>
          </a:p>
          <a:p>
            <a:pPr eaLnBrk="1" hangingPunct="1">
              <a:defRPr/>
            </a:pPr>
            <a:r>
              <a:rPr lang="en-US" sz="2600" dirty="0" smtClean="0">
                <a:solidFill>
                  <a:schemeClr val="bg2">
                    <a:lumMod val="50000"/>
                  </a:schemeClr>
                </a:solidFill>
                <a:latin typeface="Comic Sans MS" pitchFamily="66" charset="0"/>
              </a:rPr>
              <a:t>                     OPT(0,1)+1,</a:t>
            </a:r>
          </a:p>
          <a:p>
            <a:pPr eaLnBrk="1" hangingPunct="1">
              <a:defRPr/>
            </a:pPr>
            <a:r>
              <a:rPr lang="en-US" sz="2600" dirty="0" smtClean="0">
                <a:solidFill>
                  <a:schemeClr val="bg2">
                    <a:lumMod val="50000"/>
                  </a:schemeClr>
                </a:solidFill>
                <a:latin typeface="Comic Sans MS" pitchFamily="66" charset="0"/>
              </a:rPr>
              <a:t>                     OPT(1,0)+1)</a:t>
            </a:r>
          </a:p>
          <a:p>
            <a:pPr eaLnBrk="1" hangingPunct="1">
              <a:defRPr/>
            </a:pPr>
            <a:r>
              <a:rPr lang="en-US" sz="2600" dirty="0" smtClean="0">
                <a:solidFill>
                  <a:schemeClr val="bg2">
                    <a:lumMod val="50000"/>
                  </a:schemeClr>
                </a:solidFill>
                <a:latin typeface="Comic Sans MS" pitchFamily="66" charset="0"/>
              </a:rPr>
              <a:t>                =OPT(0,0)</a:t>
            </a:r>
          </a:p>
          <a:p>
            <a:pPr eaLnBrk="1" hangingPunct="1">
              <a:defRPr/>
            </a:pPr>
            <a:r>
              <a:rPr lang="en-US" sz="2600" dirty="0" smtClean="0">
                <a:solidFill>
                  <a:schemeClr val="bg2">
                    <a:lumMod val="50000"/>
                  </a:schemeClr>
                </a:solidFill>
                <a:latin typeface="Comic Sans MS" pitchFamily="66" charset="0"/>
              </a:rPr>
              <a:t>                =0</a:t>
            </a:r>
          </a:p>
          <a:p>
            <a:pPr eaLnBrk="1" hangingPunct="1">
              <a:defRPr/>
            </a:pPr>
            <a:r>
              <a:rPr lang="en-US" sz="2600" dirty="0" smtClean="0">
                <a:solidFill>
                  <a:schemeClr val="bg2">
                    <a:lumMod val="50000"/>
                  </a:schemeClr>
                </a:solidFill>
                <a:latin typeface="Comic Sans MS" pitchFamily="66" charset="0"/>
              </a:rPr>
              <a:t>                </a:t>
            </a:r>
          </a:p>
        </p:txBody>
      </p:sp>
      <p:sp>
        <p:nvSpPr>
          <p:cNvPr id="98353" name="TextBox 12"/>
          <p:cNvSpPr txBox="1">
            <a:spLocks noChangeArrowheads="1"/>
          </p:cNvSpPr>
          <p:nvPr/>
        </p:nvSpPr>
        <p:spPr bwMode="auto">
          <a:xfrm>
            <a:off x="1905000" y="3124200"/>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cxnSp>
        <p:nvCxnSpPr>
          <p:cNvPr id="15" name="Straight Arrow Connector 14"/>
          <p:cNvCxnSpPr>
            <a:cxnSpLocks noChangeShapeType="1"/>
          </p:cNvCxnSpPr>
          <p:nvPr/>
        </p:nvCxnSpPr>
        <p:spPr bwMode="auto">
          <a:xfrm>
            <a:off x="1295400" y="2743200"/>
            <a:ext cx="685800" cy="5334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3419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3419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277FC554-4AE9-487B-A31D-3BC09C0CFDF5}" type="slidenum">
              <a:rPr lang="en-US" altLang="en-US" sz="1200">
                <a:solidFill>
                  <a:srgbClr val="045C75"/>
                </a:solidFill>
              </a:rPr>
              <a:pPr eaLnBrk="1" hangingPunct="1"/>
              <a:t>110</a:t>
            </a:fld>
            <a:endParaRPr lang="en-US" altLang="en-US" sz="1200">
              <a:solidFill>
                <a:srgbClr val="045C75"/>
              </a:solidFill>
            </a:endParaRPr>
          </a:p>
        </p:txBody>
      </p:sp>
      <p:sp>
        <p:nvSpPr>
          <p:cNvPr id="18" name="TextBox 11"/>
          <p:cNvSpPr txBox="1">
            <a:spLocks noChangeArrowheads="1"/>
          </p:cNvSpPr>
          <p:nvPr/>
        </p:nvSpPr>
        <p:spPr bwMode="auto">
          <a:xfrm>
            <a:off x="193675" y="381000"/>
            <a:ext cx="8915400"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If  i and  j match,</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)=min{OPT(i-1,j-1),OPT(i-1,j)+1,OPT(i,j-1)+1}</a:t>
            </a:r>
          </a:p>
          <a:p>
            <a:pPr eaLnBrk="1" hangingPunct="1">
              <a:defRPr/>
            </a:pPr>
            <a:r>
              <a:rPr lang="en-US" sz="2600" dirty="0" smtClean="0">
                <a:solidFill>
                  <a:schemeClr val="bg2">
                    <a:lumMod val="50000"/>
                  </a:schemeClr>
                </a:solidFill>
                <a:latin typeface="Comic Sans MS" pitchFamily="66" charset="0"/>
              </a:rPr>
              <a:t>else</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)=min{OPT(i-1,j-1)+1,OPT(i-1,j)+1,OPT(i,j-1)+1}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8352">
                                            <p:txEl>
                                              <p:pRg st="0" end="0"/>
                                            </p:txEl>
                                          </p:spTgt>
                                        </p:tgtEl>
                                        <p:attrNameLst>
                                          <p:attrName>style.visibility</p:attrName>
                                        </p:attrNameLst>
                                      </p:cBhvr>
                                      <p:to>
                                        <p:strVal val="visible"/>
                                      </p:to>
                                    </p:set>
                                    <p:anim calcmode="lin" valueType="num">
                                      <p:cBhvr additive="base">
                                        <p:cTn id="7" dur="500" fill="hold"/>
                                        <p:tgtEl>
                                          <p:spTgt spid="983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8352">
                                            <p:txEl>
                                              <p:pRg st="1" end="1"/>
                                            </p:txEl>
                                          </p:spTgt>
                                        </p:tgtEl>
                                        <p:attrNameLst>
                                          <p:attrName>style.visibility</p:attrName>
                                        </p:attrNameLst>
                                      </p:cBhvr>
                                      <p:to>
                                        <p:strVal val="visible"/>
                                      </p:to>
                                    </p:set>
                                    <p:anim calcmode="lin" valueType="num">
                                      <p:cBhvr additive="base">
                                        <p:cTn id="13" dur="500" fill="hold"/>
                                        <p:tgtEl>
                                          <p:spTgt spid="983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8352">
                                            <p:txEl>
                                              <p:pRg st="2" end="2"/>
                                            </p:txEl>
                                          </p:spTgt>
                                        </p:tgtEl>
                                        <p:attrNameLst>
                                          <p:attrName>style.visibility</p:attrName>
                                        </p:attrNameLst>
                                      </p:cBhvr>
                                      <p:to>
                                        <p:strVal val="visible"/>
                                      </p:to>
                                    </p:set>
                                    <p:anim calcmode="lin" valueType="num">
                                      <p:cBhvr additive="base">
                                        <p:cTn id="19" dur="500" fill="hold"/>
                                        <p:tgtEl>
                                          <p:spTgt spid="983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8352">
                                            <p:txEl>
                                              <p:pRg st="3" end="3"/>
                                            </p:txEl>
                                          </p:spTgt>
                                        </p:tgtEl>
                                        <p:attrNameLst>
                                          <p:attrName>style.visibility</p:attrName>
                                        </p:attrNameLst>
                                      </p:cBhvr>
                                      <p:to>
                                        <p:strVal val="visible"/>
                                      </p:to>
                                    </p:set>
                                    <p:anim calcmode="lin" valueType="num">
                                      <p:cBhvr additive="base">
                                        <p:cTn id="25" dur="500" fill="hold"/>
                                        <p:tgtEl>
                                          <p:spTgt spid="983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83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8352">
                                            <p:txEl>
                                              <p:pRg st="4" end="4"/>
                                            </p:txEl>
                                          </p:spTgt>
                                        </p:tgtEl>
                                        <p:attrNameLst>
                                          <p:attrName>style.visibility</p:attrName>
                                        </p:attrNameLst>
                                      </p:cBhvr>
                                      <p:to>
                                        <p:strVal val="visible"/>
                                      </p:to>
                                    </p:set>
                                    <p:anim calcmode="lin" valueType="num">
                                      <p:cBhvr additive="base">
                                        <p:cTn id="31" dur="500" fill="hold"/>
                                        <p:tgtEl>
                                          <p:spTgt spid="983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8352">
                                            <p:txEl>
                                              <p:pRg st="4" end="4"/>
                                            </p:txEl>
                                          </p:spTgt>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500"/>
                            </p:stCondLst>
                            <p:childTnLst>
                              <p:par>
                                <p:cTn id="34" presetID="2" presetClass="entr" presetSubtype="4"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1000" fill="hold"/>
                                        <p:tgtEl>
                                          <p:spTgt spid="15"/>
                                        </p:tgtEl>
                                        <p:attrNameLst>
                                          <p:attrName>ppt_x</p:attrName>
                                        </p:attrNameLst>
                                      </p:cBhvr>
                                      <p:tavLst>
                                        <p:tav tm="0">
                                          <p:val>
                                            <p:strVal val="#ppt_x"/>
                                          </p:val>
                                        </p:tav>
                                        <p:tav tm="100000">
                                          <p:val>
                                            <p:strVal val="#ppt_x"/>
                                          </p:val>
                                        </p:tav>
                                      </p:tavLst>
                                    </p:anim>
                                    <p:anim calcmode="lin" valueType="num">
                                      <p:cBhvr additive="base">
                                        <p:cTn id="37" dur="1000" fill="hold"/>
                                        <p:tgtEl>
                                          <p:spTgt spid="15"/>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1500"/>
                            </p:stCondLst>
                            <p:childTnLst>
                              <p:par>
                                <p:cTn id="39" presetID="2" presetClass="entr" presetSubtype="4" fill="hold" grpId="0" nodeType="afterEffect">
                                  <p:stCondLst>
                                    <p:cond delay="0"/>
                                  </p:stCondLst>
                                  <p:childTnLst>
                                    <p:set>
                                      <p:cBhvr>
                                        <p:cTn id="40" dur="1" fill="hold">
                                          <p:stCondLst>
                                            <p:cond delay="0"/>
                                          </p:stCondLst>
                                        </p:cTn>
                                        <p:tgtEl>
                                          <p:spTgt spid="98353"/>
                                        </p:tgtEl>
                                        <p:attrNameLst>
                                          <p:attrName>style.visibility</p:attrName>
                                        </p:attrNameLst>
                                      </p:cBhvr>
                                      <p:to>
                                        <p:strVal val="visible"/>
                                      </p:to>
                                    </p:set>
                                    <p:anim calcmode="lin" valueType="num">
                                      <p:cBhvr additive="base">
                                        <p:cTn id="41" dur="1000" fill="hold"/>
                                        <p:tgtEl>
                                          <p:spTgt spid="98353"/>
                                        </p:tgtEl>
                                        <p:attrNameLst>
                                          <p:attrName>ppt_x</p:attrName>
                                        </p:attrNameLst>
                                      </p:cBhvr>
                                      <p:tavLst>
                                        <p:tav tm="0">
                                          <p:val>
                                            <p:strVal val="#ppt_x"/>
                                          </p:val>
                                        </p:tav>
                                        <p:tav tm="100000">
                                          <p:val>
                                            <p:strVal val="#ppt_x"/>
                                          </p:val>
                                        </p:tav>
                                      </p:tavLst>
                                    </p:anim>
                                    <p:anim calcmode="lin" valueType="num">
                                      <p:cBhvr additive="base">
                                        <p:cTn id="42" dur="1000" fill="hold"/>
                                        <p:tgtEl>
                                          <p:spTgt spid="983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53"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08"/>
          <p:cNvGraphicFramePr>
            <a:graphicFrameLocks/>
          </p:cNvGraphicFramePr>
          <p:nvPr/>
        </p:nvGraphicFramePr>
        <p:xfrm>
          <a:off x="838200" y="2424113"/>
          <a:ext cx="3860800" cy="3667125"/>
        </p:xfrm>
        <a:graphic>
          <a:graphicData uri="http://schemas.openxmlformats.org/drawingml/2006/table">
            <a:tbl>
              <a:tblPr>
                <a:tableStyleId>{8799B23B-EC83-4686-B30A-512413B5E67A}</a:tableStyleId>
              </a:tblPr>
              <a:tblGrid>
                <a:gridCol w="773185"/>
                <a:gridCol w="773185"/>
                <a:gridCol w="771476"/>
                <a:gridCol w="771476"/>
                <a:gridCol w="771476"/>
              </a:tblGrid>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bl>
          </a:graphicData>
        </a:graphic>
      </p:graphicFrame>
      <p:sp>
        <p:nvSpPr>
          <p:cNvPr id="135207" name="TextBox 2"/>
          <p:cNvSpPr txBox="1">
            <a:spLocks noChangeArrowheads="1"/>
          </p:cNvSpPr>
          <p:nvPr/>
        </p:nvSpPr>
        <p:spPr bwMode="auto">
          <a:xfrm>
            <a:off x="1828800" y="1966913"/>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n</a:t>
            </a:r>
          </a:p>
        </p:txBody>
      </p:sp>
      <p:sp>
        <p:nvSpPr>
          <p:cNvPr id="135208" name="TextBox 3"/>
          <p:cNvSpPr txBox="1">
            <a:spLocks noChangeArrowheads="1"/>
          </p:cNvSpPr>
          <p:nvPr/>
        </p:nvSpPr>
        <p:spPr bwMode="auto">
          <a:xfrm>
            <a:off x="2438400" y="1966913"/>
            <a:ext cx="53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a</a:t>
            </a:r>
          </a:p>
        </p:txBody>
      </p:sp>
      <p:sp>
        <p:nvSpPr>
          <p:cNvPr id="135209" name="TextBox 5"/>
          <p:cNvSpPr txBox="1">
            <a:spLocks noChangeArrowheads="1"/>
          </p:cNvSpPr>
          <p:nvPr/>
        </p:nvSpPr>
        <p:spPr bwMode="auto">
          <a:xfrm>
            <a:off x="3276600" y="196691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m</a:t>
            </a:r>
          </a:p>
        </p:txBody>
      </p:sp>
      <p:sp>
        <p:nvSpPr>
          <p:cNvPr id="135210" name="TextBox 6"/>
          <p:cNvSpPr txBox="1">
            <a:spLocks noChangeArrowheads="1"/>
          </p:cNvSpPr>
          <p:nvPr/>
        </p:nvSpPr>
        <p:spPr bwMode="auto">
          <a:xfrm>
            <a:off x="4038600" y="1966913"/>
            <a:ext cx="53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e</a:t>
            </a:r>
          </a:p>
        </p:txBody>
      </p:sp>
      <p:sp>
        <p:nvSpPr>
          <p:cNvPr id="135211" name="TextBox 7"/>
          <p:cNvSpPr txBox="1">
            <a:spLocks noChangeArrowheads="1"/>
          </p:cNvSpPr>
          <p:nvPr/>
        </p:nvSpPr>
        <p:spPr bwMode="auto">
          <a:xfrm>
            <a:off x="228600" y="547211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m</a:t>
            </a:r>
          </a:p>
        </p:txBody>
      </p:sp>
      <p:sp>
        <p:nvSpPr>
          <p:cNvPr id="135212" name="TextBox 8"/>
          <p:cNvSpPr txBox="1">
            <a:spLocks noChangeArrowheads="1"/>
          </p:cNvSpPr>
          <p:nvPr/>
        </p:nvSpPr>
        <p:spPr bwMode="auto">
          <a:xfrm>
            <a:off x="228600" y="478631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e</a:t>
            </a:r>
          </a:p>
        </p:txBody>
      </p:sp>
      <p:sp>
        <p:nvSpPr>
          <p:cNvPr id="135213" name="TextBox 9"/>
          <p:cNvSpPr txBox="1">
            <a:spLocks noChangeArrowheads="1"/>
          </p:cNvSpPr>
          <p:nvPr/>
        </p:nvSpPr>
        <p:spPr bwMode="auto">
          <a:xfrm>
            <a:off x="228600" y="402431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a</a:t>
            </a:r>
          </a:p>
        </p:txBody>
      </p:sp>
      <p:sp>
        <p:nvSpPr>
          <p:cNvPr id="135214" name="TextBox 10"/>
          <p:cNvSpPr txBox="1">
            <a:spLocks noChangeArrowheads="1"/>
          </p:cNvSpPr>
          <p:nvPr/>
        </p:nvSpPr>
        <p:spPr bwMode="auto">
          <a:xfrm>
            <a:off x="152400" y="3338513"/>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n</a:t>
            </a:r>
          </a:p>
        </p:txBody>
      </p:sp>
      <p:sp>
        <p:nvSpPr>
          <p:cNvPr id="98352" name="TextBox 11"/>
          <p:cNvSpPr txBox="1">
            <a:spLocks noChangeArrowheads="1"/>
          </p:cNvSpPr>
          <p:nvPr/>
        </p:nvSpPr>
        <p:spPr bwMode="auto">
          <a:xfrm>
            <a:off x="4800600" y="2805113"/>
            <a:ext cx="4114800" cy="289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OPT(1,2)=min(OPT(0,1)+1,</a:t>
            </a:r>
          </a:p>
          <a:p>
            <a:pPr eaLnBrk="1" hangingPunct="1">
              <a:defRPr/>
            </a:pPr>
            <a:r>
              <a:rPr lang="en-US" sz="2600" dirty="0" smtClean="0">
                <a:solidFill>
                  <a:schemeClr val="bg2">
                    <a:lumMod val="50000"/>
                  </a:schemeClr>
                </a:solidFill>
                <a:latin typeface="Comic Sans MS" pitchFamily="66" charset="0"/>
              </a:rPr>
              <a:t>                     OPT(0,2)+1,</a:t>
            </a:r>
          </a:p>
          <a:p>
            <a:pPr eaLnBrk="1" hangingPunct="1">
              <a:defRPr/>
            </a:pPr>
            <a:r>
              <a:rPr lang="en-US" sz="2600" dirty="0" smtClean="0">
                <a:solidFill>
                  <a:schemeClr val="bg2">
                    <a:lumMod val="50000"/>
                  </a:schemeClr>
                </a:solidFill>
                <a:latin typeface="Comic Sans MS" pitchFamily="66" charset="0"/>
              </a:rPr>
              <a:t>                     OPT(1,1)+1)</a:t>
            </a:r>
          </a:p>
          <a:p>
            <a:pPr eaLnBrk="1" hangingPunct="1">
              <a:defRPr/>
            </a:pPr>
            <a:r>
              <a:rPr lang="en-US" sz="2600" dirty="0" smtClean="0">
                <a:solidFill>
                  <a:schemeClr val="bg2">
                    <a:lumMod val="50000"/>
                  </a:schemeClr>
                </a:solidFill>
                <a:latin typeface="Comic Sans MS" pitchFamily="66" charset="0"/>
              </a:rPr>
              <a:t>                =OPT(1,1)+1</a:t>
            </a:r>
          </a:p>
          <a:p>
            <a:pPr eaLnBrk="1" hangingPunct="1">
              <a:defRPr/>
            </a:pPr>
            <a:r>
              <a:rPr lang="en-US" sz="2600" dirty="0" smtClean="0">
                <a:solidFill>
                  <a:schemeClr val="bg2">
                    <a:lumMod val="50000"/>
                  </a:schemeClr>
                </a:solidFill>
                <a:latin typeface="Comic Sans MS" pitchFamily="66" charset="0"/>
              </a:rPr>
              <a:t>                =0+1</a:t>
            </a:r>
          </a:p>
          <a:p>
            <a:pPr eaLnBrk="1" hangingPunct="1">
              <a:defRPr/>
            </a:pPr>
            <a:r>
              <a:rPr lang="en-US" sz="2600" dirty="0" smtClean="0">
                <a:solidFill>
                  <a:schemeClr val="bg2">
                    <a:lumMod val="50000"/>
                  </a:schemeClr>
                </a:solidFill>
                <a:latin typeface="Comic Sans MS" pitchFamily="66" charset="0"/>
              </a:rPr>
              <a:t>                =1</a:t>
            </a:r>
          </a:p>
          <a:p>
            <a:pPr eaLnBrk="1" hangingPunct="1">
              <a:defRPr/>
            </a:pPr>
            <a:r>
              <a:rPr lang="en-US" sz="2600" dirty="0" smtClean="0">
                <a:solidFill>
                  <a:schemeClr val="bg2">
                    <a:lumMod val="50000"/>
                  </a:schemeClr>
                </a:solidFill>
                <a:latin typeface="Comic Sans MS" pitchFamily="66" charset="0"/>
              </a:rPr>
              <a:t>                </a:t>
            </a:r>
          </a:p>
        </p:txBody>
      </p:sp>
      <p:sp>
        <p:nvSpPr>
          <p:cNvPr id="135216" name="TextBox 12"/>
          <p:cNvSpPr txBox="1">
            <a:spLocks noChangeArrowheads="1"/>
          </p:cNvSpPr>
          <p:nvPr/>
        </p:nvSpPr>
        <p:spPr bwMode="auto">
          <a:xfrm>
            <a:off x="1905000" y="3186113"/>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sp>
        <p:nvSpPr>
          <p:cNvPr id="13" name="TextBox 12"/>
          <p:cNvSpPr txBox="1">
            <a:spLocks noChangeArrowheads="1"/>
          </p:cNvSpPr>
          <p:nvPr/>
        </p:nvSpPr>
        <p:spPr bwMode="auto">
          <a:xfrm>
            <a:off x="2590800" y="3186113"/>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16" name="Straight Arrow Connector 15"/>
          <p:cNvCxnSpPr>
            <a:cxnSpLocks noChangeShapeType="1"/>
          </p:cNvCxnSpPr>
          <p:nvPr/>
        </p:nvCxnSpPr>
        <p:spPr bwMode="auto">
          <a:xfrm>
            <a:off x="1295400" y="2728913"/>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a:off x="2209800" y="3414713"/>
            <a:ext cx="533400" cy="9525"/>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3522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3522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76E3564B-A04C-4809-9A17-B167DCF09429}" type="slidenum">
              <a:rPr lang="en-US" altLang="en-US" sz="1200">
                <a:solidFill>
                  <a:srgbClr val="045C75"/>
                </a:solidFill>
              </a:rPr>
              <a:pPr eaLnBrk="1" hangingPunct="1"/>
              <a:t>111</a:t>
            </a:fld>
            <a:endParaRPr lang="en-US" altLang="en-US" sz="1200">
              <a:solidFill>
                <a:srgbClr val="045C75"/>
              </a:solidFill>
            </a:endParaRPr>
          </a:p>
        </p:txBody>
      </p:sp>
      <p:sp>
        <p:nvSpPr>
          <p:cNvPr id="21" name="TextBox 11"/>
          <p:cNvSpPr txBox="1">
            <a:spLocks noChangeArrowheads="1"/>
          </p:cNvSpPr>
          <p:nvPr/>
        </p:nvSpPr>
        <p:spPr bwMode="auto">
          <a:xfrm>
            <a:off x="193675" y="381000"/>
            <a:ext cx="8915400"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If  i and  j match,</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)=min{OPT(i-1,j-1),OPT(i-1,j)+1,OPT(i,j-1)+1}</a:t>
            </a:r>
          </a:p>
          <a:p>
            <a:pPr eaLnBrk="1" hangingPunct="1">
              <a:defRPr/>
            </a:pPr>
            <a:r>
              <a:rPr lang="en-US" sz="2600" dirty="0" smtClean="0">
                <a:solidFill>
                  <a:schemeClr val="bg2">
                    <a:lumMod val="50000"/>
                  </a:schemeClr>
                </a:solidFill>
                <a:latin typeface="Comic Sans MS" pitchFamily="66" charset="0"/>
              </a:rPr>
              <a:t>else</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)=min{OPT(i-1,j-1)+1,OPT(i-1,j)+1,OPT(i,j-1)+1}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8352">
                                            <p:txEl>
                                              <p:pRg st="0" end="0"/>
                                            </p:txEl>
                                          </p:spTgt>
                                        </p:tgtEl>
                                        <p:attrNameLst>
                                          <p:attrName>style.visibility</p:attrName>
                                        </p:attrNameLst>
                                      </p:cBhvr>
                                      <p:to>
                                        <p:strVal val="visible"/>
                                      </p:to>
                                    </p:set>
                                    <p:anim calcmode="lin" valueType="num">
                                      <p:cBhvr additive="base">
                                        <p:cTn id="7" dur="500" fill="hold"/>
                                        <p:tgtEl>
                                          <p:spTgt spid="983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8352">
                                            <p:txEl>
                                              <p:pRg st="1" end="1"/>
                                            </p:txEl>
                                          </p:spTgt>
                                        </p:tgtEl>
                                        <p:attrNameLst>
                                          <p:attrName>style.visibility</p:attrName>
                                        </p:attrNameLst>
                                      </p:cBhvr>
                                      <p:to>
                                        <p:strVal val="visible"/>
                                      </p:to>
                                    </p:set>
                                    <p:anim calcmode="lin" valueType="num">
                                      <p:cBhvr additive="base">
                                        <p:cTn id="13" dur="500" fill="hold"/>
                                        <p:tgtEl>
                                          <p:spTgt spid="983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8352">
                                            <p:txEl>
                                              <p:pRg st="2" end="2"/>
                                            </p:txEl>
                                          </p:spTgt>
                                        </p:tgtEl>
                                        <p:attrNameLst>
                                          <p:attrName>style.visibility</p:attrName>
                                        </p:attrNameLst>
                                      </p:cBhvr>
                                      <p:to>
                                        <p:strVal val="visible"/>
                                      </p:to>
                                    </p:set>
                                    <p:anim calcmode="lin" valueType="num">
                                      <p:cBhvr additive="base">
                                        <p:cTn id="19" dur="500" fill="hold"/>
                                        <p:tgtEl>
                                          <p:spTgt spid="983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8352">
                                            <p:txEl>
                                              <p:pRg st="3" end="3"/>
                                            </p:txEl>
                                          </p:spTgt>
                                        </p:tgtEl>
                                        <p:attrNameLst>
                                          <p:attrName>style.visibility</p:attrName>
                                        </p:attrNameLst>
                                      </p:cBhvr>
                                      <p:to>
                                        <p:strVal val="visible"/>
                                      </p:to>
                                    </p:set>
                                    <p:anim calcmode="lin" valueType="num">
                                      <p:cBhvr additive="base">
                                        <p:cTn id="25" dur="500" fill="hold"/>
                                        <p:tgtEl>
                                          <p:spTgt spid="983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83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8352">
                                            <p:txEl>
                                              <p:pRg st="4" end="4"/>
                                            </p:txEl>
                                          </p:spTgt>
                                        </p:tgtEl>
                                        <p:attrNameLst>
                                          <p:attrName>style.visibility</p:attrName>
                                        </p:attrNameLst>
                                      </p:cBhvr>
                                      <p:to>
                                        <p:strVal val="visible"/>
                                      </p:to>
                                    </p:set>
                                    <p:anim calcmode="lin" valueType="num">
                                      <p:cBhvr additive="base">
                                        <p:cTn id="31" dur="500" fill="hold"/>
                                        <p:tgtEl>
                                          <p:spTgt spid="983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83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8352">
                                            <p:txEl>
                                              <p:pRg st="5" end="5"/>
                                            </p:txEl>
                                          </p:spTgt>
                                        </p:tgtEl>
                                        <p:attrNameLst>
                                          <p:attrName>style.visibility</p:attrName>
                                        </p:attrNameLst>
                                      </p:cBhvr>
                                      <p:to>
                                        <p:strVal val="visible"/>
                                      </p:to>
                                    </p:set>
                                    <p:anim calcmode="lin" valueType="num">
                                      <p:cBhvr additive="base">
                                        <p:cTn id="37" dur="500" fill="hold"/>
                                        <p:tgtEl>
                                          <p:spTgt spid="9835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8352">
                                            <p:txEl>
                                              <p:pRg st="5" end="5"/>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500"/>
                            </p:stCondLst>
                            <p:childTnLst>
                              <p:par>
                                <p:cTn id="40" presetID="2" presetClass="entr" presetSubtype="4"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1000" fill="hold"/>
                                        <p:tgtEl>
                                          <p:spTgt spid="20"/>
                                        </p:tgtEl>
                                        <p:attrNameLst>
                                          <p:attrName>ppt_x</p:attrName>
                                        </p:attrNameLst>
                                      </p:cBhvr>
                                      <p:tavLst>
                                        <p:tav tm="0">
                                          <p:val>
                                            <p:strVal val="#ppt_x"/>
                                          </p:val>
                                        </p:tav>
                                        <p:tav tm="100000">
                                          <p:val>
                                            <p:strVal val="#ppt_x"/>
                                          </p:val>
                                        </p:tav>
                                      </p:tavLst>
                                    </p:anim>
                                    <p:anim calcmode="lin" valueType="num">
                                      <p:cBhvr additive="base">
                                        <p:cTn id="43" dur="1000" fill="hold"/>
                                        <p:tgtEl>
                                          <p:spTgt spid="20"/>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1500"/>
                            </p:stCondLst>
                            <p:childTnLst>
                              <p:par>
                                <p:cTn id="45" presetID="2"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1000" fill="hold"/>
                                        <p:tgtEl>
                                          <p:spTgt spid="13"/>
                                        </p:tgtEl>
                                        <p:attrNameLst>
                                          <p:attrName>ppt_x</p:attrName>
                                        </p:attrNameLst>
                                      </p:cBhvr>
                                      <p:tavLst>
                                        <p:tav tm="0">
                                          <p:val>
                                            <p:strVal val="#ppt_x"/>
                                          </p:val>
                                        </p:tav>
                                        <p:tav tm="100000">
                                          <p:val>
                                            <p:strVal val="#ppt_x"/>
                                          </p:val>
                                        </p:tav>
                                      </p:tavLst>
                                    </p:anim>
                                    <p:anim calcmode="lin" valueType="num">
                                      <p:cBhvr additive="base">
                                        <p:cTn id="4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08"/>
          <p:cNvGraphicFramePr>
            <a:graphicFrameLocks/>
          </p:cNvGraphicFramePr>
          <p:nvPr/>
        </p:nvGraphicFramePr>
        <p:xfrm>
          <a:off x="762000" y="2438400"/>
          <a:ext cx="3860800" cy="3667125"/>
        </p:xfrm>
        <a:graphic>
          <a:graphicData uri="http://schemas.openxmlformats.org/drawingml/2006/table">
            <a:tbl>
              <a:tblPr>
                <a:tableStyleId>{8799B23B-EC83-4686-B30A-512413B5E67A}</a:tableStyleId>
              </a:tblPr>
              <a:tblGrid>
                <a:gridCol w="773185"/>
                <a:gridCol w="773185"/>
                <a:gridCol w="771476"/>
                <a:gridCol w="771476"/>
                <a:gridCol w="771476"/>
              </a:tblGrid>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bl>
          </a:graphicData>
        </a:graphic>
      </p:graphicFrame>
      <p:sp>
        <p:nvSpPr>
          <p:cNvPr id="136231" name="TextBox 2"/>
          <p:cNvSpPr txBox="1">
            <a:spLocks noChangeArrowheads="1"/>
          </p:cNvSpPr>
          <p:nvPr/>
        </p:nvSpPr>
        <p:spPr bwMode="auto">
          <a:xfrm>
            <a:off x="1752600" y="19812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n</a:t>
            </a:r>
          </a:p>
        </p:txBody>
      </p:sp>
      <p:sp>
        <p:nvSpPr>
          <p:cNvPr id="136232" name="TextBox 3"/>
          <p:cNvSpPr txBox="1">
            <a:spLocks noChangeArrowheads="1"/>
          </p:cNvSpPr>
          <p:nvPr/>
        </p:nvSpPr>
        <p:spPr bwMode="auto">
          <a:xfrm>
            <a:off x="2362200" y="19812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a</a:t>
            </a:r>
          </a:p>
        </p:txBody>
      </p:sp>
      <p:sp>
        <p:nvSpPr>
          <p:cNvPr id="136233" name="TextBox 5"/>
          <p:cNvSpPr txBox="1">
            <a:spLocks noChangeArrowheads="1"/>
          </p:cNvSpPr>
          <p:nvPr/>
        </p:nvSpPr>
        <p:spPr bwMode="auto">
          <a:xfrm>
            <a:off x="3200400" y="19812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m</a:t>
            </a:r>
          </a:p>
        </p:txBody>
      </p:sp>
      <p:sp>
        <p:nvSpPr>
          <p:cNvPr id="136234" name="TextBox 6"/>
          <p:cNvSpPr txBox="1">
            <a:spLocks noChangeArrowheads="1"/>
          </p:cNvSpPr>
          <p:nvPr/>
        </p:nvSpPr>
        <p:spPr bwMode="auto">
          <a:xfrm>
            <a:off x="3962400" y="19812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e</a:t>
            </a:r>
          </a:p>
        </p:txBody>
      </p:sp>
      <p:sp>
        <p:nvSpPr>
          <p:cNvPr id="136235" name="TextBox 7"/>
          <p:cNvSpPr txBox="1">
            <a:spLocks noChangeArrowheads="1"/>
          </p:cNvSpPr>
          <p:nvPr/>
        </p:nvSpPr>
        <p:spPr bwMode="auto">
          <a:xfrm>
            <a:off x="152400" y="5486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m</a:t>
            </a:r>
          </a:p>
        </p:txBody>
      </p:sp>
      <p:sp>
        <p:nvSpPr>
          <p:cNvPr id="136236" name="TextBox 8"/>
          <p:cNvSpPr txBox="1">
            <a:spLocks noChangeArrowheads="1"/>
          </p:cNvSpPr>
          <p:nvPr/>
        </p:nvSpPr>
        <p:spPr bwMode="auto">
          <a:xfrm>
            <a:off x="152400" y="48006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e</a:t>
            </a:r>
          </a:p>
        </p:txBody>
      </p:sp>
      <p:sp>
        <p:nvSpPr>
          <p:cNvPr id="136237" name="TextBox 9"/>
          <p:cNvSpPr txBox="1">
            <a:spLocks noChangeArrowheads="1"/>
          </p:cNvSpPr>
          <p:nvPr/>
        </p:nvSpPr>
        <p:spPr bwMode="auto">
          <a:xfrm>
            <a:off x="152400" y="4038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a</a:t>
            </a:r>
          </a:p>
        </p:txBody>
      </p:sp>
      <p:sp>
        <p:nvSpPr>
          <p:cNvPr id="136238" name="TextBox 10"/>
          <p:cNvSpPr txBox="1">
            <a:spLocks noChangeArrowheads="1"/>
          </p:cNvSpPr>
          <p:nvPr/>
        </p:nvSpPr>
        <p:spPr bwMode="auto">
          <a:xfrm>
            <a:off x="76200" y="33528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n</a:t>
            </a:r>
          </a:p>
        </p:txBody>
      </p:sp>
      <p:sp>
        <p:nvSpPr>
          <p:cNvPr id="98352" name="TextBox 11"/>
          <p:cNvSpPr txBox="1">
            <a:spLocks noChangeArrowheads="1"/>
          </p:cNvSpPr>
          <p:nvPr/>
        </p:nvSpPr>
        <p:spPr bwMode="auto">
          <a:xfrm>
            <a:off x="4800600" y="2819400"/>
            <a:ext cx="4191000" cy="289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OPT(1,3)=min(OPT(0,2)+1,</a:t>
            </a:r>
          </a:p>
          <a:p>
            <a:pPr eaLnBrk="1" hangingPunct="1">
              <a:defRPr/>
            </a:pPr>
            <a:r>
              <a:rPr lang="en-US" sz="2600" dirty="0" smtClean="0">
                <a:solidFill>
                  <a:schemeClr val="bg2">
                    <a:lumMod val="50000"/>
                  </a:schemeClr>
                </a:solidFill>
                <a:latin typeface="Comic Sans MS" pitchFamily="66" charset="0"/>
              </a:rPr>
              <a:t>                      OPT(0,3)+1,</a:t>
            </a:r>
          </a:p>
          <a:p>
            <a:pPr eaLnBrk="1" hangingPunct="1">
              <a:defRPr/>
            </a:pPr>
            <a:r>
              <a:rPr lang="en-US" sz="2600" dirty="0" smtClean="0">
                <a:solidFill>
                  <a:schemeClr val="bg2">
                    <a:lumMod val="50000"/>
                  </a:schemeClr>
                </a:solidFill>
                <a:latin typeface="Comic Sans MS" pitchFamily="66" charset="0"/>
              </a:rPr>
              <a:t>                      OPT(1,2)+1)</a:t>
            </a:r>
          </a:p>
          <a:p>
            <a:pPr eaLnBrk="1" hangingPunct="1">
              <a:defRPr/>
            </a:pPr>
            <a:r>
              <a:rPr lang="en-US" sz="2600" dirty="0" smtClean="0">
                <a:solidFill>
                  <a:schemeClr val="bg2">
                    <a:lumMod val="50000"/>
                  </a:schemeClr>
                </a:solidFill>
                <a:latin typeface="Comic Sans MS" pitchFamily="66" charset="0"/>
              </a:rPr>
              <a:t>                =OPT(0,2)+1</a:t>
            </a:r>
          </a:p>
          <a:p>
            <a:pPr eaLnBrk="1" hangingPunct="1">
              <a:defRPr/>
            </a:pPr>
            <a:r>
              <a:rPr lang="en-US" sz="2600" dirty="0" smtClean="0">
                <a:solidFill>
                  <a:schemeClr val="bg2">
                    <a:lumMod val="50000"/>
                  </a:schemeClr>
                </a:solidFill>
                <a:latin typeface="Comic Sans MS" pitchFamily="66" charset="0"/>
              </a:rPr>
              <a:t>                =0+1</a:t>
            </a:r>
          </a:p>
          <a:p>
            <a:pPr eaLnBrk="1" hangingPunct="1">
              <a:defRPr/>
            </a:pPr>
            <a:r>
              <a:rPr lang="en-US" sz="2600" dirty="0" smtClean="0">
                <a:solidFill>
                  <a:schemeClr val="bg2">
                    <a:lumMod val="50000"/>
                  </a:schemeClr>
                </a:solidFill>
                <a:latin typeface="Comic Sans MS" pitchFamily="66" charset="0"/>
              </a:rPr>
              <a:t>                =1</a:t>
            </a:r>
          </a:p>
          <a:p>
            <a:pPr eaLnBrk="1" hangingPunct="1">
              <a:defRPr/>
            </a:pPr>
            <a:r>
              <a:rPr lang="en-US" sz="2600" dirty="0" smtClean="0">
                <a:solidFill>
                  <a:schemeClr val="bg2">
                    <a:lumMod val="50000"/>
                  </a:schemeClr>
                </a:solidFill>
                <a:latin typeface="Comic Sans MS" pitchFamily="66" charset="0"/>
              </a:rPr>
              <a:t>                </a:t>
            </a:r>
          </a:p>
        </p:txBody>
      </p:sp>
      <p:sp>
        <p:nvSpPr>
          <p:cNvPr id="136240" name="TextBox 12"/>
          <p:cNvSpPr txBox="1">
            <a:spLocks noChangeArrowheads="1"/>
          </p:cNvSpPr>
          <p:nvPr/>
        </p:nvSpPr>
        <p:spPr bwMode="auto">
          <a:xfrm>
            <a:off x="1828800" y="3200400"/>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sp>
        <p:nvSpPr>
          <p:cNvPr id="136241" name="TextBox 12"/>
          <p:cNvSpPr txBox="1">
            <a:spLocks noChangeArrowheads="1"/>
          </p:cNvSpPr>
          <p:nvPr/>
        </p:nvSpPr>
        <p:spPr bwMode="auto">
          <a:xfrm>
            <a:off x="2514600" y="3200400"/>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 name="TextBox 13"/>
          <p:cNvSpPr txBox="1">
            <a:spLocks noChangeArrowheads="1"/>
          </p:cNvSpPr>
          <p:nvPr/>
        </p:nvSpPr>
        <p:spPr bwMode="auto">
          <a:xfrm>
            <a:off x="3276600" y="3200400"/>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16" name="Straight Arrow Connector 15"/>
          <p:cNvCxnSpPr>
            <a:cxnSpLocks noChangeShapeType="1"/>
          </p:cNvCxnSpPr>
          <p:nvPr/>
        </p:nvCxnSpPr>
        <p:spPr bwMode="auto">
          <a:xfrm>
            <a:off x="1219200" y="2743200"/>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a:off x="2057400" y="3429000"/>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27" name="Straight Arrow Connector 26"/>
          <p:cNvCxnSpPr>
            <a:cxnSpLocks noChangeShapeType="1"/>
          </p:cNvCxnSpPr>
          <p:nvPr/>
        </p:nvCxnSpPr>
        <p:spPr bwMode="auto">
          <a:xfrm>
            <a:off x="2819400" y="2819400"/>
            <a:ext cx="533400" cy="5334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3624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3624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8743113B-377B-4FA6-AA7F-65EECFD0689B}" type="slidenum">
              <a:rPr lang="en-US" altLang="en-US" sz="1200">
                <a:solidFill>
                  <a:srgbClr val="045C75"/>
                </a:solidFill>
              </a:rPr>
              <a:pPr eaLnBrk="1" hangingPunct="1"/>
              <a:t>112</a:t>
            </a:fld>
            <a:endParaRPr lang="en-US" altLang="en-US" sz="1200">
              <a:solidFill>
                <a:srgbClr val="045C75"/>
              </a:solidFill>
            </a:endParaRPr>
          </a:p>
        </p:txBody>
      </p:sp>
      <p:sp>
        <p:nvSpPr>
          <p:cNvPr id="22" name="TextBox 11"/>
          <p:cNvSpPr txBox="1">
            <a:spLocks noChangeArrowheads="1"/>
          </p:cNvSpPr>
          <p:nvPr/>
        </p:nvSpPr>
        <p:spPr bwMode="auto">
          <a:xfrm>
            <a:off x="193675" y="381000"/>
            <a:ext cx="8915400"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If  i and  j match,</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)=min{OPT(i-1,j-1),OPT(i-1,j)+1,OPT(i,j-1)+1}</a:t>
            </a:r>
          </a:p>
          <a:p>
            <a:pPr eaLnBrk="1" hangingPunct="1">
              <a:defRPr/>
            </a:pPr>
            <a:r>
              <a:rPr lang="en-US" sz="2600" dirty="0" smtClean="0">
                <a:solidFill>
                  <a:schemeClr val="bg2">
                    <a:lumMod val="50000"/>
                  </a:schemeClr>
                </a:solidFill>
                <a:latin typeface="Comic Sans MS" pitchFamily="66" charset="0"/>
              </a:rPr>
              <a:t>else</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)=min{OPT(i-1,j-1)+1,OPT(i-1,j)+1,OPT(i,j-1)+1}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8352">
                                            <p:txEl>
                                              <p:pRg st="0" end="0"/>
                                            </p:txEl>
                                          </p:spTgt>
                                        </p:tgtEl>
                                        <p:attrNameLst>
                                          <p:attrName>style.visibility</p:attrName>
                                        </p:attrNameLst>
                                      </p:cBhvr>
                                      <p:to>
                                        <p:strVal val="visible"/>
                                      </p:to>
                                    </p:set>
                                    <p:anim calcmode="lin" valueType="num">
                                      <p:cBhvr additive="base">
                                        <p:cTn id="7" dur="500" fill="hold"/>
                                        <p:tgtEl>
                                          <p:spTgt spid="983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8352">
                                            <p:txEl>
                                              <p:pRg st="1" end="1"/>
                                            </p:txEl>
                                          </p:spTgt>
                                        </p:tgtEl>
                                        <p:attrNameLst>
                                          <p:attrName>style.visibility</p:attrName>
                                        </p:attrNameLst>
                                      </p:cBhvr>
                                      <p:to>
                                        <p:strVal val="visible"/>
                                      </p:to>
                                    </p:set>
                                    <p:anim calcmode="lin" valueType="num">
                                      <p:cBhvr additive="base">
                                        <p:cTn id="13" dur="500" fill="hold"/>
                                        <p:tgtEl>
                                          <p:spTgt spid="983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8352">
                                            <p:txEl>
                                              <p:pRg st="2" end="2"/>
                                            </p:txEl>
                                          </p:spTgt>
                                        </p:tgtEl>
                                        <p:attrNameLst>
                                          <p:attrName>style.visibility</p:attrName>
                                        </p:attrNameLst>
                                      </p:cBhvr>
                                      <p:to>
                                        <p:strVal val="visible"/>
                                      </p:to>
                                    </p:set>
                                    <p:anim calcmode="lin" valueType="num">
                                      <p:cBhvr additive="base">
                                        <p:cTn id="19" dur="500" fill="hold"/>
                                        <p:tgtEl>
                                          <p:spTgt spid="983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8352">
                                            <p:txEl>
                                              <p:pRg st="3" end="3"/>
                                            </p:txEl>
                                          </p:spTgt>
                                        </p:tgtEl>
                                        <p:attrNameLst>
                                          <p:attrName>style.visibility</p:attrName>
                                        </p:attrNameLst>
                                      </p:cBhvr>
                                      <p:to>
                                        <p:strVal val="visible"/>
                                      </p:to>
                                    </p:set>
                                    <p:anim calcmode="lin" valueType="num">
                                      <p:cBhvr additive="base">
                                        <p:cTn id="25" dur="500" fill="hold"/>
                                        <p:tgtEl>
                                          <p:spTgt spid="983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83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8352">
                                            <p:txEl>
                                              <p:pRg st="4" end="4"/>
                                            </p:txEl>
                                          </p:spTgt>
                                        </p:tgtEl>
                                        <p:attrNameLst>
                                          <p:attrName>style.visibility</p:attrName>
                                        </p:attrNameLst>
                                      </p:cBhvr>
                                      <p:to>
                                        <p:strVal val="visible"/>
                                      </p:to>
                                    </p:set>
                                    <p:anim calcmode="lin" valueType="num">
                                      <p:cBhvr additive="base">
                                        <p:cTn id="31" dur="500" fill="hold"/>
                                        <p:tgtEl>
                                          <p:spTgt spid="983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83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8352">
                                            <p:txEl>
                                              <p:pRg st="5" end="5"/>
                                            </p:txEl>
                                          </p:spTgt>
                                        </p:tgtEl>
                                        <p:attrNameLst>
                                          <p:attrName>style.visibility</p:attrName>
                                        </p:attrNameLst>
                                      </p:cBhvr>
                                      <p:to>
                                        <p:strVal val="visible"/>
                                      </p:to>
                                    </p:set>
                                    <p:anim calcmode="lin" valueType="num">
                                      <p:cBhvr additive="base">
                                        <p:cTn id="37" dur="500" fill="hold"/>
                                        <p:tgtEl>
                                          <p:spTgt spid="9835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8352">
                                            <p:txEl>
                                              <p:pRg st="5" end="5"/>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500"/>
                            </p:stCondLst>
                            <p:childTnLst>
                              <p:par>
                                <p:cTn id="40" presetID="2" presetClass="entr" presetSubtype="4"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1000" fill="hold"/>
                                        <p:tgtEl>
                                          <p:spTgt spid="27"/>
                                        </p:tgtEl>
                                        <p:attrNameLst>
                                          <p:attrName>ppt_x</p:attrName>
                                        </p:attrNameLst>
                                      </p:cBhvr>
                                      <p:tavLst>
                                        <p:tav tm="0">
                                          <p:val>
                                            <p:strVal val="#ppt_x"/>
                                          </p:val>
                                        </p:tav>
                                        <p:tav tm="100000">
                                          <p:val>
                                            <p:strVal val="#ppt_x"/>
                                          </p:val>
                                        </p:tav>
                                      </p:tavLst>
                                    </p:anim>
                                    <p:anim calcmode="lin" valueType="num">
                                      <p:cBhvr additive="base">
                                        <p:cTn id="43" dur="1000" fill="hold"/>
                                        <p:tgtEl>
                                          <p:spTgt spid="27"/>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1500"/>
                            </p:stCondLst>
                            <p:childTnLst>
                              <p:par>
                                <p:cTn id="45" presetID="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1000" fill="hold"/>
                                        <p:tgtEl>
                                          <p:spTgt spid="14"/>
                                        </p:tgtEl>
                                        <p:attrNameLst>
                                          <p:attrName>ppt_x</p:attrName>
                                        </p:attrNameLst>
                                      </p:cBhvr>
                                      <p:tavLst>
                                        <p:tav tm="0">
                                          <p:val>
                                            <p:strVal val="#ppt_x"/>
                                          </p:val>
                                        </p:tav>
                                        <p:tav tm="100000">
                                          <p:val>
                                            <p:strVal val="#ppt_x"/>
                                          </p:val>
                                        </p:tav>
                                      </p:tavLst>
                                    </p:anim>
                                    <p:anim calcmode="lin" valueType="num">
                                      <p:cBhvr additive="base">
                                        <p:cTn id="4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08"/>
          <p:cNvGraphicFramePr>
            <a:graphicFrameLocks/>
          </p:cNvGraphicFramePr>
          <p:nvPr/>
        </p:nvGraphicFramePr>
        <p:xfrm>
          <a:off x="838200" y="2500313"/>
          <a:ext cx="3860800" cy="3667125"/>
        </p:xfrm>
        <a:graphic>
          <a:graphicData uri="http://schemas.openxmlformats.org/drawingml/2006/table">
            <a:tbl>
              <a:tblPr>
                <a:tableStyleId>{8799B23B-EC83-4686-B30A-512413B5E67A}</a:tableStyleId>
              </a:tblPr>
              <a:tblGrid>
                <a:gridCol w="773185"/>
                <a:gridCol w="773185"/>
                <a:gridCol w="771476"/>
                <a:gridCol w="771476"/>
                <a:gridCol w="771476"/>
              </a:tblGrid>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bl>
          </a:graphicData>
        </a:graphic>
      </p:graphicFrame>
      <p:sp>
        <p:nvSpPr>
          <p:cNvPr id="137255" name="TextBox 2"/>
          <p:cNvSpPr txBox="1">
            <a:spLocks noChangeArrowheads="1"/>
          </p:cNvSpPr>
          <p:nvPr/>
        </p:nvSpPr>
        <p:spPr bwMode="auto">
          <a:xfrm>
            <a:off x="1828800" y="2043113"/>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n</a:t>
            </a:r>
          </a:p>
        </p:txBody>
      </p:sp>
      <p:sp>
        <p:nvSpPr>
          <p:cNvPr id="137256" name="TextBox 3"/>
          <p:cNvSpPr txBox="1">
            <a:spLocks noChangeArrowheads="1"/>
          </p:cNvSpPr>
          <p:nvPr/>
        </p:nvSpPr>
        <p:spPr bwMode="auto">
          <a:xfrm>
            <a:off x="2438400" y="2043113"/>
            <a:ext cx="53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a</a:t>
            </a:r>
          </a:p>
        </p:txBody>
      </p:sp>
      <p:sp>
        <p:nvSpPr>
          <p:cNvPr id="137257" name="TextBox 5"/>
          <p:cNvSpPr txBox="1">
            <a:spLocks noChangeArrowheads="1"/>
          </p:cNvSpPr>
          <p:nvPr/>
        </p:nvSpPr>
        <p:spPr bwMode="auto">
          <a:xfrm>
            <a:off x="3276600" y="204311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m</a:t>
            </a:r>
          </a:p>
        </p:txBody>
      </p:sp>
      <p:sp>
        <p:nvSpPr>
          <p:cNvPr id="137258" name="TextBox 6"/>
          <p:cNvSpPr txBox="1">
            <a:spLocks noChangeArrowheads="1"/>
          </p:cNvSpPr>
          <p:nvPr/>
        </p:nvSpPr>
        <p:spPr bwMode="auto">
          <a:xfrm>
            <a:off x="4038600" y="2043113"/>
            <a:ext cx="53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e</a:t>
            </a:r>
          </a:p>
        </p:txBody>
      </p:sp>
      <p:sp>
        <p:nvSpPr>
          <p:cNvPr id="137259" name="TextBox 7"/>
          <p:cNvSpPr txBox="1">
            <a:spLocks noChangeArrowheads="1"/>
          </p:cNvSpPr>
          <p:nvPr/>
        </p:nvSpPr>
        <p:spPr bwMode="auto">
          <a:xfrm>
            <a:off x="228600" y="554831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m</a:t>
            </a:r>
          </a:p>
        </p:txBody>
      </p:sp>
      <p:sp>
        <p:nvSpPr>
          <p:cNvPr id="137260" name="TextBox 8"/>
          <p:cNvSpPr txBox="1">
            <a:spLocks noChangeArrowheads="1"/>
          </p:cNvSpPr>
          <p:nvPr/>
        </p:nvSpPr>
        <p:spPr bwMode="auto">
          <a:xfrm>
            <a:off x="228600" y="486251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e</a:t>
            </a:r>
          </a:p>
        </p:txBody>
      </p:sp>
      <p:sp>
        <p:nvSpPr>
          <p:cNvPr id="137261" name="TextBox 9"/>
          <p:cNvSpPr txBox="1">
            <a:spLocks noChangeArrowheads="1"/>
          </p:cNvSpPr>
          <p:nvPr/>
        </p:nvSpPr>
        <p:spPr bwMode="auto">
          <a:xfrm>
            <a:off x="228600" y="410051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a</a:t>
            </a:r>
          </a:p>
        </p:txBody>
      </p:sp>
      <p:sp>
        <p:nvSpPr>
          <p:cNvPr id="137262" name="TextBox 10"/>
          <p:cNvSpPr txBox="1">
            <a:spLocks noChangeArrowheads="1"/>
          </p:cNvSpPr>
          <p:nvPr/>
        </p:nvSpPr>
        <p:spPr bwMode="auto">
          <a:xfrm>
            <a:off x="152400" y="3414713"/>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n</a:t>
            </a:r>
          </a:p>
        </p:txBody>
      </p:sp>
      <p:sp>
        <p:nvSpPr>
          <p:cNvPr id="98352" name="TextBox 11"/>
          <p:cNvSpPr txBox="1">
            <a:spLocks noChangeArrowheads="1"/>
          </p:cNvSpPr>
          <p:nvPr/>
        </p:nvSpPr>
        <p:spPr bwMode="auto">
          <a:xfrm>
            <a:off x="4800600" y="2881313"/>
            <a:ext cx="4343400" cy="289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OPT(1,4)=min(OPT(0,3)+1,</a:t>
            </a:r>
          </a:p>
          <a:p>
            <a:pPr eaLnBrk="1" hangingPunct="1">
              <a:defRPr/>
            </a:pPr>
            <a:r>
              <a:rPr lang="en-US" sz="2600" dirty="0" smtClean="0">
                <a:solidFill>
                  <a:schemeClr val="bg2">
                    <a:lumMod val="50000"/>
                  </a:schemeClr>
                </a:solidFill>
                <a:latin typeface="Comic Sans MS" pitchFamily="66" charset="0"/>
              </a:rPr>
              <a:t>                       OPT(0,4)+1,</a:t>
            </a:r>
          </a:p>
          <a:p>
            <a:pPr eaLnBrk="1" hangingPunct="1">
              <a:defRPr/>
            </a:pPr>
            <a:r>
              <a:rPr lang="en-US" sz="2600" dirty="0" smtClean="0">
                <a:solidFill>
                  <a:schemeClr val="bg2">
                    <a:lumMod val="50000"/>
                  </a:schemeClr>
                </a:solidFill>
                <a:latin typeface="Comic Sans MS" pitchFamily="66" charset="0"/>
              </a:rPr>
              <a:t>                       OPT(1,3)+1)</a:t>
            </a:r>
          </a:p>
          <a:p>
            <a:pPr eaLnBrk="1" hangingPunct="1">
              <a:defRPr/>
            </a:pPr>
            <a:r>
              <a:rPr lang="en-US" sz="2600" dirty="0" smtClean="0">
                <a:solidFill>
                  <a:schemeClr val="bg2">
                    <a:lumMod val="50000"/>
                  </a:schemeClr>
                </a:solidFill>
                <a:latin typeface="Comic Sans MS" pitchFamily="66" charset="0"/>
              </a:rPr>
              <a:t>                =OPT(0,3)+1</a:t>
            </a:r>
          </a:p>
          <a:p>
            <a:pPr eaLnBrk="1" hangingPunct="1">
              <a:defRPr/>
            </a:pPr>
            <a:r>
              <a:rPr lang="en-US" sz="2600" dirty="0" smtClean="0">
                <a:solidFill>
                  <a:schemeClr val="bg2">
                    <a:lumMod val="50000"/>
                  </a:schemeClr>
                </a:solidFill>
                <a:latin typeface="Comic Sans MS" pitchFamily="66" charset="0"/>
              </a:rPr>
              <a:t>                =0+1</a:t>
            </a:r>
          </a:p>
          <a:p>
            <a:pPr eaLnBrk="1" hangingPunct="1">
              <a:defRPr/>
            </a:pPr>
            <a:r>
              <a:rPr lang="en-US" sz="2600" dirty="0" smtClean="0">
                <a:solidFill>
                  <a:schemeClr val="bg2">
                    <a:lumMod val="50000"/>
                  </a:schemeClr>
                </a:solidFill>
                <a:latin typeface="Comic Sans MS" pitchFamily="66" charset="0"/>
              </a:rPr>
              <a:t>                =1</a:t>
            </a:r>
          </a:p>
          <a:p>
            <a:pPr eaLnBrk="1" hangingPunct="1">
              <a:defRPr/>
            </a:pPr>
            <a:r>
              <a:rPr lang="en-US" sz="2600" dirty="0" smtClean="0">
                <a:solidFill>
                  <a:schemeClr val="bg2">
                    <a:lumMod val="50000"/>
                  </a:schemeClr>
                </a:solidFill>
                <a:latin typeface="Comic Sans MS" pitchFamily="66" charset="0"/>
              </a:rPr>
              <a:t>                </a:t>
            </a:r>
          </a:p>
        </p:txBody>
      </p:sp>
      <p:sp>
        <p:nvSpPr>
          <p:cNvPr id="137264" name="TextBox 12"/>
          <p:cNvSpPr txBox="1">
            <a:spLocks noChangeArrowheads="1"/>
          </p:cNvSpPr>
          <p:nvPr/>
        </p:nvSpPr>
        <p:spPr bwMode="auto">
          <a:xfrm>
            <a:off x="1905000" y="3262313"/>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sp>
        <p:nvSpPr>
          <p:cNvPr id="137265" name="TextBox 12"/>
          <p:cNvSpPr txBox="1">
            <a:spLocks noChangeArrowheads="1"/>
          </p:cNvSpPr>
          <p:nvPr/>
        </p:nvSpPr>
        <p:spPr bwMode="auto">
          <a:xfrm>
            <a:off x="2667000" y="3262313"/>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37266" name="TextBox 13"/>
          <p:cNvSpPr txBox="1">
            <a:spLocks noChangeArrowheads="1"/>
          </p:cNvSpPr>
          <p:nvPr/>
        </p:nvSpPr>
        <p:spPr bwMode="auto">
          <a:xfrm>
            <a:off x="3352800" y="3262313"/>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5" name="TextBox 14"/>
          <p:cNvSpPr txBox="1">
            <a:spLocks noChangeArrowheads="1"/>
          </p:cNvSpPr>
          <p:nvPr/>
        </p:nvSpPr>
        <p:spPr bwMode="auto">
          <a:xfrm>
            <a:off x="4114800" y="3262313"/>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18" name="Straight Arrow Connector 17"/>
          <p:cNvCxnSpPr>
            <a:cxnSpLocks noChangeShapeType="1"/>
          </p:cNvCxnSpPr>
          <p:nvPr/>
        </p:nvCxnSpPr>
        <p:spPr bwMode="auto">
          <a:xfrm>
            <a:off x="1295400" y="2805113"/>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21" name="Straight Arrow Connector 20"/>
          <p:cNvCxnSpPr>
            <a:cxnSpLocks noChangeShapeType="1"/>
          </p:cNvCxnSpPr>
          <p:nvPr/>
        </p:nvCxnSpPr>
        <p:spPr bwMode="auto">
          <a:xfrm>
            <a:off x="2133600" y="3490913"/>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24" name="Straight Arrow Connector 23"/>
          <p:cNvCxnSpPr>
            <a:cxnSpLocks noChangeShapeType="1"/>
          </p:cNvCxnSpPr>
          <p:nvPr/>
        </p:nvCxnSpPr>
        <p:spPr bwMode="auto">
          <a:xfrm>
            <a:off x="2819400" y="2881313"/>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28" name="Straight Arrow Connector 27"/>
          <p:cNvCxnSpPr>
            <a:cxnSpLocks noChangeShapeType="1"/>
          </p:cNvCxnSpPr>
          <p:nvPr/>
        </p:nvCxnSpPr>
        <p:spPr bwMode="auto">
          <a:xfrm>
            <a:off x="3581400" y="2881313"/>
            <a:ext cx="6096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3727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3727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3FAD8C72-6655-4069-A18F-E7E1FF8F945F}" type="slidenum">
              <a:rPr lang="en-US" altLang="en-US" sz="1200">
                <a:solidFill>
                  <a:srgbClr val="045C75"/>
                </a:solidFill>
              </a:rPr>
              <a:pPr eaLnBrk="1" hangingPunct="1"/>
              <a:t>113</a:t>
            </a:fld>
            <a:endParaRPr lang="en-US" altLang="en-US" sz="1200">
              <a:solidFill>
                <a:srgbClr val="045C75"/>
              </a:solidFill>
            </a:endParaRPr>
          </a:p>
        </p:txBody>
      </p:sp>
      <p:sp>
        <p:nvSpPr>
          <p:cNvPr id="25" name="TextBox 11"/>
          <p:cNvSpPr txBox="1">
            <a:spLocks noChangeArrowheads="1"/>
          </p:cNvSpPr>
          <p:nvPr/>
        </p:nvSpPr>
        <p:spPr bwMode="auto">
          <a:xfrm>
            <a:off x="193675" y="381000"/>
            <a:ext cx="8915400"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If  i and  j match,</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)=min{OPT(i-1,j-1),OPT(i-1,j)+1,OPT(i,j-1)+1}</a:t>
            </a:r>
          </a:p>
          <a:p>
            <a:pPr eaLnBrk="1" hangingPunct="1">
              <a:defRPr/>
            </a:pPr>
            <a:r>
              <a:rPr lang="en-US" sz="2600" dirty="0" smtClean="0">
                <a:solidFill>
                  <a:schemeClr val="bg2">
                    <a:lumMod val="50000"/>
                  </a:schemeClr>
                </a:solidFill>
                <a:latin typeface="Comic Sans MS" pitchFamily="66" charset="0"/>
              </a:rPr>
              <a:t>else</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)=min{OPT(i-1,j-1)+1,OPT(i-1,j)+1,OPT(i,j-1)+1}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8352">
                                            <p:txEl>
                                              <p:pRg st="0" end="0"/>
                                            </p:txEl>
                                          </p:spTgt>
                                        </p:tgtEl>
                                        <p:attrNameLst>
                                          <p:attrName>style.visibility</p:attrName>
                                        </p:attrNameLst>
                                      </p:cBhvr>
                                      <p:to>
                                        <p:strVal val="visible"/>
                                      </p:to>
                                    </p:set>
                                    <p:anim calcmode="lin" valueType="num">
                                      <p:cBhvr additive="base">
                                        <p:cTn id="7" dur="500" fill="hold"/>
                                        <p:tgtEl>
                                          <p:spTgt spid="983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8352">
                                            <p:txEl>
                                              <p:pRg st="1" end="1"/>
                                            </p:txEl>
                                          </p:spTgt>
                                        </p:tgtEl>
                                        <p:attrNameLst>
                                          <p:attrName>style.visibility</p:attrName>
                                        </p:attrNameLst>
                                      </p:cBhvr>
                                      <p:to>
                                        <p:strVal val="visible"/>
                                      </p:to>
                                    </p:set>
                                    <p:anim calcmode="lin" valueType="num">
                                      <p:cBhvr additive="base">
                                        <p:cTn id="13" dur="500" fill="hold"/>
                                        <p:tgtEl>
                                          <p:spTgt spid="983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8352">
                                            <p:txEl>
                                              <p:pRg st="2" end="2"/>
                                            </p:txEl>
                                          </p:spTgt>
                                        </p:tgtEl>
                                        <p:attrNameLst>
                                          <p:attrName>style.visibility</p:attrName>
                                        </p:attrNameLst>
                                      </p:cBhvr>
                                      <p:to>
                                        <p:strVal val="visible"/>
                                      </p:to>
                                    </p:set>
                                    <p:anim calcmode="lin" valueType="num">
                                      <p:cBhvr additive="base">
                                        <p:cTn id="19" dur="500" fill="hold"/>
                                        <p:tgtEl>
                                          <p:spTgt spid="983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8352">
                                            <p:txEl>
                                              <p:pRg st="3" end="3"/>
                                            </p:txEl>
                                          </p:spTgt>
                                        </p:tgtEl>
                                        <p:attrNameLst>
                                          <p:attrName>style.visibility</p:attrName>
                                        </p:attrNameLst>
                                      </p:cBhvr>
                                      <p:to>
                                        <p:strVal val="visible"/>
                                      </p:to>
                                    </p:set>
                                    <p:anim calcmode="lin" valueType="num">
                                      <p:cBhvr additive="base">
                                        <p:cTn id="25" dur="500" fill="hold"/>
                                        <p:tgtEl>
                                          <p:spTgt spid="983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83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8352">
                                            <p:txEl>
                                              <p:pRg st="4" end="4"/>
                                            </p:txEl>
                                          </p:spTgt>
                                        </p:tgtEl>
                                        <p:attrNameLst>
                                          <p:attrName>style.visibility</p:attrName>
                                        </p:attrNameLst>
                                      </p:cBhvr>
                                      <p:to>
                                        <p:strVal val="visible"/>
                                      </p:to>
                                    </p:set>
                                    <p:anim calcmode="lin" valueType="num">
                                      <p:cBhvr additive="base">
                                        <p:cTn id="31" dur="500" fill="hold"/>
                                        <p:tgtEl>
                                          <p:spTgt spid="983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83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8352">
                                            <p:txEl>
                                              <p:pRg st="5" end="5"/>
                                            </p:txEl>
                                          </p:spTgt>
                                        </p:tgtEl>
                                        <p:attrNameLst>
                                          <p:attrName>style.visibility</p:attrName>
                                        </p:attrNameLst>
                                      </p:cBhvr>
                                      <p:to>
                                        <p:strVal val="visible"/>
                                      </p:to>
                                    </p:set>
                                    <p:anim calcmode="lin" valueType="num">
                                      <p:cBhvr additive="base">
                                        <p:cTn id="37" dur="500" fill="hold"/>
                                        <p:tgtEl>
                                          <p:spTgt spid="9835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8352">
                                            <p:txEl>
                                              <p:pRg st="5" end="5"/>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500"/>
                            </p:stCondLst>
                            <p:childTnLst>
                              <p:par>
                                <p:cTn id="40" presetID="2" presetClass="entr" presetSubtype="4"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1000" fill="hold"/>
                                        <p:tgtEl>
                                          <p:spTgt spid="28"/>
                                        </p:tgtEl>
                                        <p:attrNameLst>
                                          <p:attrName>ppt_x</p:attrName>
                                        </p:attrNameLst>
                                      </p:cBhvr>
                                      <p:tavLst>
                                        <p:tav tm="0">
                                          <p:val>
                                            <p:strVal val="#ppt_x"/>
                                          </p:val>
                                        </p:tav>
                                        <p:tav tm="100000">
                                          <p:val>
                                            <p:strVal val="#ppt_x"/>
                                          </p:val>
                                        </p:tav>
                                      </p:tavLst>
                                    </p:anim>
                                    <p:anim calcmode="lin" valueType="num">
                                      <p:cBhvr additive="base">
                                        <p:cTn id="43" dur="1000" fill="hold"/>
                                        <p:tgtEl>
                                          <p:spTgt spid="28"/>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1500"/>
                            </p:stCondLst>
                            <p:childTnLst>
                              <p:par>
                                <p:cTn id="45" presetID="2" presetClass="entr" presetSubtype="4"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000" fill="hold"/>
                                        <p:tgtEl>
                                          <p:spTgt spid="15"/>
                                        </p:tgtEl>
                                        <p:attrNameLst>
                                          <p:attrName>ppt_x</p:attrName>
                                        </p:attrNameLst>
                                      </p:cBhvr>
                                      <p:tavLst>
                                        <p:tav tm="0">
                                          <p:val>
                                            <p:strVal val="#ppt_x"/>
                                          </p:val>
                                        </p:tav>
                                        <p:tav tm="100000">
                                          <p:val>
                                            <p:strVal val="#ppt_x"/>
                                          </p:val>
                                        </p:tav>
                                      </p:tavLst>
                                    </p:anim>
                                    <p:anim calcmode="lin" valueType="num">
                                      <p:cBhvr additive="base">
                                        <p:cTn id="4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08"/>
          <p:cNvGraphicFramePr>
            <a:graphicFrameLocks/>
          </p:cNvGraphicFramePr>
          <p:nvPr/>
        </p:nvGraphicFramePr>
        <p:xfrm>
          <a:off x="838200" y="2424113"/>
          <a:ext cx="3860800" cy="3667125"/>
        </p:xfrm>
        <a:graphic>
          <a:graphicData uri="http://schemas.openxmlformats.org/drawingml/2006/table">
            <a:tbl>
              <a:tblPr>
                <a:tableStyleId>{8799B23B-EC83-4686-B30A-512413B5E67A}</a:tableStyleId>
              </a:tblPr>
              <a:tblGrid>
                <a:gridCol w="773185"/>
                <a:gridCol w="773185"/>
                <a:gridCol w="771476"/>
                <a:gridCol w="771476"/>
                <a:gridCol w="771476"/>
              </a:tblGrid>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bl>
          </a:graphicData>
        </a:graphic>
      </p:graphicFrame>
      <p:sp>
        <p:nvSpPr>
          <p:cNvPr id="138279" name="TextBox 2"/>
          <p:cNvSpPr txBox="1">
            <a:spLocks noChangeArrowheads="1"/>
          </p:cNvSpPr>
          <p:nvPr/>
        </p:nvSpPr>
        <p:spPr bwMode="auto">
          <a:xfrm>
            <a:off x="1828800" y="1966913"/>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n</a:t>
            </a:r>
          </a:p>
        </p:txBody>
      </p:sp>
      <p:sp>
        <p:nvSpPr>
          <p:cNvPr id="138280" name="TextBox 3"/>
          <p:cNvSpPr txBox="1">
            <a:spLocks noChangeArrowheads="1"/>
          </p:cNvSpPr>
          <p:nvPr/>
        </p:nvSpPr>
        <p:spPr bwMode="auto">
          <a:xfrm>
            <a:off x="2438400" y="1966913"/>
            <a:ext cx="53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a</a:t>
            </a:r>
          </a:p>
        </p:txBody>
      </p:sp>
      <p:sp>
        <p:nvSpPr>
          <p:cNvPr id="138281" name="TextBox 5"/>
          <p:cNvSpPr txBox="1">
            <a:spLocks noChangeArrowheads="1"/>
          </p:cNvSpPr>
          <p:nvPr/>
        </p:nvSpPr>
        <p:spPr bwMode="auto">
          <a:xfrm>
            <a:off x="3276600" y="196691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m</a:t>
            </a:r>
          </a:p>
        </p:txBody>
      </p:sp>
      <p:sp>
        <p:nvSpPr>
          <p:cNvPr id="138282" name="TextBox 6"/>
          <p:cNvSpPr txBox="1">
            <a:spLocks noChangeArrowheads="1"/>
          </p:cNvSpPr>
          <p:nvPr/>
        </p:nvSpPr>
        <p:spPr bwMode="auto">
          <a:xfrm>
            <a:off x="4038600" y="1966913"/>
            <a:ext cx="53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e</a:t>
            </a:r>
          </a:p>
        </p:txBody>
      </p:sp>
      <p:sp>
        <p:nvSpPr>
          <p:cNvPr id="138283" name="TextBox 7"/>
          <p:cNvSpPr txBox="1">
            <a:spLocks noChangeArrowheads="1"/>
          </p:cNvSpPr>
          <p:nvPr/>
        </p:nvSpPr>
        <p:spPr bwMode="auto">
          <a:xfrm>
            <a:off x="228600" y="547211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m</a:t>
            </a:r>
          </a:p>
        </p:txBody>
      </p:sp>
      <p:sp>
        <p:nvSpPr>
          <p:cNvPr id="138284" name="TextBox 8"/>
          <p:cNvSpPr txBox="1">
            <a:spLocks noChangeArrowheads="1"/>
          </p:cNvSpPr>
          <p:nvPr/>
        </p:nvSpPr>
        <p:spPr bwMode="auto">
          <a:xfrm>
            <a:off x="228600" y="478631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e</a:t>
            </a:r>
          </a:p>
        </p:txBody>
      </p:sp>
      <p:sp>
        <p:nvSpPr>
          <p:cNvPr id="138285" name="TextBox 9"/>
          <p:cNvSpPr txBox="1">
            <a:spLocks noChangeArrowheads="1"/>
          </p:cNvSpPr>
          <p:nvPr/>
        </p:nvSpPr>
        <p:spPr bwMode="auto">
          <a:xfrm>
            <a:off x="228600" y="402431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a</a:t>
            </a:r>
          </a:p>
        </p:txBody>
      </p:sp>
      <p:sp>
        <p:nvSpPr>
          <p:cNvPr id="138286" name="TextBox 10"/>
          <p:cNvSpPr txBox="1">
            <a:spLocks noChangeArrowheads="1"/>
          </p:cNvSpPr>
          <p:nvPr/>
        </p:nvSpPr>
        <p:spPr bwMode="auto">
          <a:xfrm>
            <a:off x="152400" y="3338513"/>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n</a:t>
            </a:r>
          </a:p>
        </p:txBody>
      </p:sp>
      <p:sp>
        <p:nvSpPr>
          <p:cNvPr id="98352" name="TextBox 11"/>
          <p:cNvSpPr txBox="1">
            <a:spLocks noChangeArrowheads="1"/>
          </p:cNvSpPr>
          <p:nvPr/>
        </p:nvSpPr>
        <p:spPr bwMode="auto">
          <a:xfrm>
            <a:off x="4876800" y="2805113"/>
            <a:ext cx="4114800" cy="289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OPT(2,1)=min(OPT(1,0)+1,</a:t>
            </a:r>
          </a:p>
          <a:p>
            <a:pPr eaLnBrk="1" hangingPunct="1">
              <a:defRPr/>
            </a:pPr>
            <a:r>
              <a:rPr lang="en-US" sz="2600" dirty="0" smtClean="0">
                <a:solidFill>
                  <a:schemeClr val="bg2">
                    <a:lumMod val="50000"/>
                  </a:schemeClr>
                </a:solidFill>
                <a:latin typeface="Comic Sans MS" pitchFamily="66" charset="0"/>
              </a:rPr>
              <a:t>                     OPT(1,1)+1,</a:t>
            </a:r>
          </a:p>
          <a:p>
            <a:pPr eaLnBrk="1" hangingPunct="1">
              <a:defRPr/>
            </a:pPr>
            <a:r>
              <a:rPr lang="en-US" sz="2600" dirty="0" smtClean="0">
                <a:solidFill>
                  <a:schemeClr val="bg2">
                    <a:lumMod val="50000"/>
                  </a:schemeClr>
                </a:solidFill>
                <a:latin typeface="Comic Sans MS" pitchFamily="66" charset="0"/>
              </a:rPr>
              <a:t>                     OPT(2,0)+1)</a:t>
            </a:r>
          </a:p>
          <a:p>
            <a:pPr eaLnBrk="1" hangingPunct="1">
              <a:defRPr/>
            </a:pPr>
            <a:r>
              <a:rPr lang="en-US" sz="2600" dirty="0" smtClean="0">
                <a:solidFill>
                  <a:schemeClr val="bg2">
                    <a:lumMod val="50000"/>
                  </a:schemeClr>
                </a:solidFill>
                <a:latin typeface="Comic Sans MS" pitchFamily="66" charset="0"/>
              </a:rPr>
              <a:t>                =OPT(1,0)+1</a:t>
            </a:r>
          </a:p>
          <a:p>
            <a:pPr eaLnBrk="1" hangingPunct="1">
              <a:defRPr/>
            </a:pPr>
            <a:r>
              <a:rPr lang="en-US" sz="2600" dirty="0" smtClean="0">
                <a:solidFill>
                  <a:schemeClr val="bg2">
                    <a:lumMod val="50000"/>
                  </a:schemeClr>
                </a:solidFill>
                <a:latin typeface="Comic Sans MS" pitchFamily="66" charset="0"/>
              </a:rPr>
              <a:t>                =0+1</a:t>
            </a:r>
          </a:p>
          <a:p>
            <a:pPr eaLnBrk="1" hangingPunct="1">
              <a:defRPr/>
            </a:pPr>
            <a:r>
              <a:rPr lang="en-US" sz="2600" dirty="0" smtClean="0">
                <a:solidFill>
                  <a:schemeClr val="bg2">
                    <a:lumMod val="50000"/>
                  </a:schemeClr>
                </a:solidFill>
                <a:latin typeface="Comic Sans MS" pitchFamily="66" charset="0"/>
              </a:rPr>
              <a:t>                =1</a:t>
            </a:r>
          </a:p>
          <a:p>
            <a:pPr eaLnBrk="1" hangingPunct="1">
              <a:defRPr/>
            </a:pPr>
            <a:r>
              <a:rPr lang="en-US" sz="2600" dirty="0" smtClean="0">
                <a:solidFill>
                  <a:schemeClr val="bg2">
                    <a:lumMod val="50000"/>
                  </a:schemeClr>
                </a:solidFill>
                <a:latin typeface="Comic Sans MS" pitchFamily="66" charset="0"/>
              </a:rPr>
              <a:t>                </a:t>
            </a:r>
          </a:p>
        </p:txBody>
      </p:sp>
      <p:sp>
        <p:nvSpPr>
          <p:cNvPr id="138288" name="TextBox 12"/>
          <p:cNvSpPr txBox="1">
            <a:spLocks noChangeArrowheads="1"/>
          </p:cNvSpPr>
          <p:nvPr/>
        </p:nvSpPr>
        <p:spPr bwMode="auto">
          <a:xfrm>
            <a:off x="1905000" y="3186113"/>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sp>
        <p:nvSpPr>
          <p:cNvPr id="138289" name="TextBox 12"/>
          <p:cNvSpPr txBox="1">
            <a:spLocks noChangeArrowheads="1"/>
          </p:cNvSpPr>
          <p:nvPr/>
        </p:nvSpPr>
        <p:spPr bwMode="auto">
          <a:xfrm>
            <a:off x="2590800" y="3186113"/>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38290" name="TextBox 13"/>
          <p:cNvSpPr txBox="1">
            <a:spLocks noChangeArrowheads="1"/>
          </p:cNvSpPr>
          <p:nvPr/>
        </p:nvSpPr>
        <p:spPr bwMode="auto">
          <a:xfrm>
            <a:off x="3352800" y="3186113"/>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38291" name="TextBox 14"/>
          <p:cNvSpPr txBox="1">
            <a:spLocks noChangeArrowheads="1"/>
          </p:cNvSpPr>
          <p:nvPr/>
        </p:nvSpPr>
        <p:spPr bwMode="auto">
          <a:xfrm>
            <a:off x="4114800" y="3186113"/>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6" name="TextBox 15"/>
          <p:cNvSpPr txBox="1">
            <a:spLocks noChangeArrowheads="1"/>
          </p:cNvSpPr>
          <p:nvPr/>
        </p:nvSpPr>
        <p:spPr bwMode="auto">
          <a:xfrm>
            <a:off x="1828800" y="3948113"/>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19" name="Straight Arrow Connector 18"/>
          <p:cNvCxnSpPr>
            <a:cxnSpLocks noChangeShapeType="1"/>
          </p:cNvCxnSpPr>
          <p:nvPr/>
        </p:nvCxnSpPr>
        <p:spPr bwMode="auto">
          <a:xfrm>
            <a:off x="1295400" y="2728913"/>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22" name="Straight Arrow Connector 21"/>
          <p:cNvCxnSpPr>
            <a:cxnSpLocks noChangeShapeType="1"/>
          </p:cNvCxnSpPr>
          <p:nvPr/>
        </p:nvCxnSpPr>
        <p:spPr bwMode="auto">
          <a:xfrm>
            <a:off x="2133600" y="3414713"/>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25" name="Straight Arrow Connector 24"/>
          <p:cNvCxnSpPr>
            <a:cxnSpLocks noChangeShapeType="1"/>
          </p:cNvCxnSpPr>
          <p:nvPr/>
        </p:nvCxnSpPr>
        <p:spPr bwMode="auto">
          <a:xfrm>
            <a:off x="2819400" y="2805113"/>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27" name="Straight Arrow Connector 26"/>
          <p:cNvCxnSpPr>
            <a:cxnSpLocks noChangeShapeType="1"/>
          </p:cNvCxnSpPr>
          <p:nvPr/>
        </p:nvCxnSpPr>
        <p:spPr bwMode="auto">
          <a:xfrm>
            <a:off x="3581400" y="2728913"/>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31" name="Straight Arrow Connector 30"/>
          <p:cNvCxnSpPr>
            <a:cxnSpLocks noChangeShapeType="1"/>
          </p:cNvCxnSpPr>
          <p:nvPr/>
        </p:nvCxnSpPr>
        <p:spPr bwMode="auto">
          <a:xfrm>
            <a:off x="1295400" y="3490913"/>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3829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3829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4F01DB2E-B385-4650-B5E9-E900C9286ABD}" type="slidenum">
              <a:rPr lang="en-US" altLang="en-US" sz="1200">
                <a:solidFill>
                  <a:srgbClr val="045C75"/>
                </a:solidFill>
              </a:rPr>
              <a:pPr eaLnBrk="1" hangingPunct="1"/>
              <a:t>114</a:t>
            </a:fld>
            <a:endParaRPr lang="en-US" altLang="en-US" sz="1200">
              <a:solidFill>
                <a:srgbClr val="045C75"/>
              </a:solidFill>
            </a:endParaRPr>
          </a:p>
        </p:txBody>
      </p:sp>
      <p:sp>
        <p:nvSpPr>
          <p:cNvPr id="26" name="TextBox 11"/>
          <p:cNvSpPr txBox="1">
            <a:spLocks noChangeArrowheads="1"/>
          </p:cNvSpPr>
          <p:nvPr/>
        </p:nvSpPr>
        <p:spPr bwMode="auto">
          <a:xfrm>
            <a:off x="193675" y="381000"/>
            <a:ext cx="8915400"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If  i and  j match,</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)=min{OPT(i-1,j-1),OPT(i-1,j)+1,OPT(i,j-1)+1}</a:t>
            </a:r>
          </a:p>
          <a:p>
            <a:pPr eaLnBrk="1" hangingPunct="1">
              <a:defRPr/>
            </a:pPr>
            <a:r>
              <a:rPr lang="en-US" sz="2600" dirty="0" smtClean="0">
                <a:solidFill>
                  <a:schemeClr val="bg2">
                    <a:lumMod val="50000"/>
                  </a:schemeClr>
                </a:solidFill>
                <a:latin typeface="Comic Sans MS" pitchFamily="66" charset="0"/>
              </a:rPr>
              <a:t>else</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)=min{OPT(i-1,j-1)+1,OPT(i-1,j)+1,OPT(i,j-1)+1}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8352">
                                            <p:txEl>
                                              <p:pRg st="0" end="0"/>
                                            </p:txEl>
                                          </p:spTgt>
                                        </p:tgtEl>
                                        <p:attrNameLst>
                                          <p:attrName>style.visibility</p:attrName>
                                        </p:attrNameLst>
                                      </p:cBhvr>
                                      <p:to>
                                        <p:strVal val="visible"/>
                                      </p:to>
                                    </p:set>
                                    <p:anim calcmode="lin" valueType="num">
                                      <p:cBhvr additive="base">
                                        <p:cTn id="7" dur="500" fill="hold"/>
                                        <p:tgtEl>
                                          <p:spTgt spid="983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8352">
                                            <p:txEl>
                                              <p:pRg st="1" end="1"/>
                                            </p:txEl>
                                          </p:spTgt>
                                        </p:tgtEl>
                                        <p:attrNameLst>
                                          <p:attrName>style.visibility</p:attrName>
                                        </p:attrNameLst>
                                      </p:cBhvr>
                                      <p:to>
                                        <p:strVal val="visible"/>
                                      </p:to>
                                    </p:set>
                                    <p:anim calcmode="lin" valueType="num">
                                      <p:cBhvr additive="base">
                                        <p:cTn id="13" dur="500" fill="hold"/>
                                        <p:tgtEl>
                                          <p:spTgt spid="983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8352">
                                            <p:txEl>
                                              <p:pRg st="2" end="2"/>
                                            </p:txEl>
                                          </p:spTgt>
                                        </p:tgtEl>
                                        <p:attrNameLst>
                                          <p:attrName>style.visibility</p:attrName>
                                        </p:attrNameLst>
                                      </p:cBhvr>
                                      <p:to>
                                        <p:strVal val="visible"/>
                                      </p:to>
                                    </p:set>
                                    <p:anim calcmode="lin" valueType="num">
                                      <p:cBhvr additive="base">
                                        <p:cTn id="19" dur="500" fill="hold"/>
                                        <p:tgtEl>
                                          <p:spTgt spid="983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8352">
                                            <p:txEl>
                                              <p:pRg st="3" end="3"/>
                                            </p:txEl>
                                          </p:spTgt>
                                        </p:tgtEl>
                                        <p:attrNameLst>
                                          <p:attrName>style.visibility</p:attrName>
                                        </p:attrNameLst>
                                      </p:cBhvr>
                                      <p:to>
                                        <p:strVal val="visible"/>
                                      </p:to>
                                    </p:set>
                                    <p:anim calcmode="lin" valueType="num">
                                      <p:cBhvr additive="base">
                                        <p:cTn id="25" dur="500" fill="hold"/>
                                        <p:tgtEl>
                                          <p:spTgt spid="983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83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8352">
                                            <p:txEl>
                                              <p:pRg st="4" end="4"/>
                                            </p:txEl>
                                          </p:spTgt>
                                        </p:tgtEl>
                                        <p:attrNameLst>
                                          <p:attrName>style.visibility</p:attrName>
                                        </p:attrNameLst>
                                      </p:cBhvr>
                                      <p:to>
                                        <p:strVal val="visible"/>
                                      </p:to>
                                    </p:set>
                                    <p:anim calcmode="lin" valueType="num">
                                      <p:cBhvr additive="base">
                                        <p:cTn id="31" dur="500" fill="hold"/>
                                        <p:tgtEl>
                                          <p:spTgt spid="983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83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8352">
                                            <p:txEl>
                                              <p:pRg st="5" end="5"/>
                                            </p:txEl>
                                          </p:spTgt>
                                        </p:tgtEl>
                                        <p:attrNameLst>
                                          <p:attrName>style.visibility</p:attrName>
                                        </p:attrNameLst>
                                      </p:cBhvr>
                                      <p:to>
                                        <p:strVal val="visible"/>
                                      </p:to>
                                    </p:set>
                                    <p:anim calcmode="lin" valueType="num">
                                      <p:cBhvr additive="base">
                                        <p:cTn id="37" dur="500" fill="hold"/>
                                        <p:tgtEl>
                                          <p:spTgt spid="9835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8352">
                                            <p:txEl>
                                              <p:pRg st="5" end="5"/>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500"/>
                            </p:stCondLst>
                            <p:childTnLst>
                              <p:par>
                                <p:cTn id="40" presetID="2" presetClass="entr" presetSubtype="4"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1000" fill="hold"/>
                                        <p:tgtEl>
                                          <p:spTgt spid="31"/>
                                        </p:tgtEl>
                                        <p:attrNameLst>
                                          <p:attrName>ppt_x</p:attrName>
                                        </p:attrNameLst>
                                      </p:cBhvr>
                                      <p:tavLst>
                                        <p:tav tm="0">
                                          <p:val>
                                            <p:strVal val="#ppt_x"/>
                                          </p:val>
                                        </p:tav>
                                        <p:tav tm="100000">
                                          <p:val>
                                            <p:strVal val="#ppt_x"/>
                                          </p:val>
                                        </p:tav>
                                      </p:tavLst>
                                    </p:anim>
                                    <p:anim calcmode="lin" valueType="num">
                                      <p:cBhvr additive="base">
                                        <p:cTn id="43" dur="1000" fill="hold"/>
                                        <p:tgtEl>
                                          <p:spTgt spid="31"/>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1500"/>
                            </p:stCondLst>
                            <p:childTnLst>
                              <p:par>
                                <p:cTn id="45" presetID="2" presetClass="entr" presetSubtype="4"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1000" fill="hold"/>
                                        <p:tgtEl>
                                          <p:spTgt spid="16"/>
                                        </p:tgtEl>
                                        <p:attrNameLst>
                                          <p:attrName>ppt_x</p:attrName>
                                        </p:attrNameLst>
                                      </p:cBhvr>
                                      <p:tavLst>
                                        <p:tav tm="0">
                                          <p:val>
                                            <p:strVal val="#ppt_x"/>
                                          </p:val>
                                        </p:tav>
                                        <p:tav tm="100000">
                                          <p:val>
                                            <p:strVal val="#ppt_x"/>
                                          </p:val>
                                        </p:tav>
                                      </p:tavLst>
                                    </p:anim>
                                    <p:anim calcmode="lin" valueType="num">
                                      <p:cBhvr additive="base">
                                        <p:cTn id="4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08"/>
          <p:cNvGraphicFramePr>
            <a:graphicFrameLocks/>
          </p:cNvGraphicFramePr>
          <p:nvPr/>
        </p:nvGraphicFramePr>
        <p:xfrm>
          <a:off x="838200" y="2514600"/>
          <a:ext cx="3860800" cy="3667125"/>
        </p:xfrm>
        <a:graphic>
          <a:graphicData uri="http://schemas.openxmlformats.org/drawingml/2006/table">
            <a:tbl>
              <a:tblPr>
                <a:tableStyleId>{8799B23B-EC83-4686-B30A-512413B5E67A}</a:tableStyleId>
              </a:tblPr>
              <a:tblGrid>
                <a:gridCol w="773185"/>
                <a:gridCol w="773185"/>
                <a:gridCol w="771476"/>
                <a:gridCol w="771476"/>
                <a:gridCol w="771476"/>
              </a:tblGrid>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bl>
          </a:graphicData>
        </a:graphic>
      </p:graphicFrame>
      <p:sp>
        <p:nvSpPr>
          <p:cNvPr id="139303" name="TextBox 2"/>
          <p:cNvSpPr txBox="1">
            <a:spLocks noChangeArrowheads="1"/>
          </p:cNvSpPr>
          <p:nvPr/>
        </p:nvSpPr>
        <p:spPr bwMode="auto">
          <a:xfrm>
            <a:off x="1828800" y="20574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n</a:t>
            </a:r>
          </a:p>
        </p:txBody>
      </p:sp>
      <p:sp>
        <p:nvSpPr>
          <p:cNvPr id="139304" name="TextBox 3"/>
          <p:cNvSpPr txBox="1">
            <a:spLocks noChangeArrowheads="1"/>
          </p:cNvSpPr>
          <p:nvPr/>
        </p:nvSpPr>
        <p:spPr bwMode="auto">
          <a:xfrm>
            <a:off x="2438400" y="20574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a</a:t>
            </a:r>
          </a:p>
        </p:txBody>
      </p:sp>
      <p:sp>
        <p:nvSpPr>
          <p:cNvPr id="139305" name="TextBox 5"/>
          <p:cNvSpPr txBox="1">
            <a:spLocks noChangeArrowheads="1"/>
          </p:cNvSpPr>
          <p:nvPr/>
        </p:nvSpPr>
        <p:spPr bwMode="auto">
          <a:xfrm>
            <a:off x="3276600" y="20574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m</a:t>
            </a:r>
          </a:p>
        </p:txBody>
      </p:sp>
      <p:sp>
        <p:nvSpPr>
          <p:cNvPr id="139306" name="TextBox 6"/>
          <p:cNvSpPr txBox="1">
            <a:spLocks noChangeArrowheads="1"/>
          </p:cNvSpPr>
          <p:nvPr/>
        </p:nvSpPr>
        <p:spPr bwMode="auto">
          <a:xfrm>
            <a:off x="4038600" y="20574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e</a:t>
            </a:r>
          </a:p>
        </p:txBody>
      </p:sp>
      <p:sp>
        <p:nvSpPr>
          <p:cNvPr id="139307" name="TextBox 7"/>
          <p:cNvSpPr txBox="1">
            <a:spLocks noChangeArrowheads="1"/>
          </p:cNvSpPr>
          <p:nvPr/>
        </p:nvSpPr>
        <p:spPr bwMode="auto">
          <a:xfrm>
            <a:off x="228600" y="5562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m</a:t>
            </a:r>
          </a:p>
        </p:txBody>
      </p:sp>
      <p:sp>
        <p:nvSpPr>
          <p:cNvPr id="139308" name="TextBox 8"/>
          <p:cNvSpPr txBox="1">
            <a:spLocks noChangeArrowheads="1"/>
          </p:cNvSpPr>
          <p:nvPr/>
        </p:nvSpPr>
        <p:spPr bwMode="auto">
          <a:xfrm>
            <a:off x="228600" y="48768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e</a:t>
            </a:r>
          </a:p>
        </p:txBody>
      </p:sp>
      <p:sp>
        <p:nvSpPr>
          <p:cNvPr id="139309" name="TextBox 9"/>
          <p:cNvSpPr txBox="1">
            <a:spLocks noChangeArrowheads="1"/>
          </p:cNvSpPr>
          <p:nvPr/>
        </p:nvSpPr>
        <p:spPr bwMode="auto">
          <a:xfrm>
            <a:off x="228600" y="4114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a</a:t>
            </a:r>
          </a:p>
        </p:txBody>
      </p:sp>
      <p:sp>
        <p:nvSpPr>
          <p:cNvPr id="139310" name="TextBox 10"/>
          <p:cNvSpPr txBox="1">
            <a:spLocks noChangeArrowheads="1"/>
          </p:cNvSpPr>
          <p:nvPr/>
        </p:nvSpPr>
        <p:spPr bwMode="auto">
          <a:xfrm>
            <a:off x="152400" y="34290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n</a:t>
            </a:r>
          </a:p>
        </p:txBody>
      </p:sp>
      <p:sp>
        <p:nvSpPr>
          <p:cNvPr id="98352" name="TextBox 11"/>
          <p:cNvSpPr txBox="1">
            <a:spLocks noChangeArrowheads="1"/>
          </p:cNvSpPr>
          <p:nvPr/>
        </p:nvSpPr>
        <p:spPr bwMode="auto">
          <a:xfrm>
            <a:off x="4953000" y="2895600"/>
            <a:ext cx="3962400" cy="249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OPT(2,2)=min(OPT(1,1),</a:t>
            </a:r>
          </a:p>
          <a:p>
            <a:pPr eaLnBrk="1" hangingPunct="1">
              <a:defRPr/>
            </a:pPr>
            <a:r>
              <a:rPr lang="en-US" sz="2600" dirty="0" smtClean="0">
                <a:solidFill>
                  <a:schemeClr val="bg2">
                    <a:lumMod val="50000"/>
                  </a:schemeClr>
                </a:solidFill>
                <a:latin typeface="Comic Sans MS" pitchFamily="66" charset="0"/>
              </a:rPr>
              <a:t>                    OPT(1,2)+1,</a:t>
            </a:r>
          </a:p>
          <a:p>
            <a:pPr eaLnBrk="1" hangingPunct="1">
              <a:defRPr/>
            </a:pPr>
            <a:r>
              <a:rPr lang="en-US" sz="2600" dirty="0" smtClean="0">
                <a:solidFill>
                  <a:schemeClr val="bg2">
                    <a:lumMod val="50000"/>
                  </a:schemeClr>
                </a:solidFill>
                <a:latin typeface="Comic Sans MS" pitchFamily="66" charset="0"/>
              </a:rPr>
              <a:t>                    OPT(2,1)+1)</a:t>
            </a:r>
          </a:p>
          <a:p>
            <a:pPr eaLnBrk="1" hangingPunct="1">
              <a:defRPr/>
            </a:pPr>
            <a:r>
              <a:rPr lang="en-US" sz="2600" dirty="0" smtClean="0">
                <a:solidFill>
                  <a:schemeClr val="bg2">
                    <a:lumMod val="50000"/>
                  </a:schemeClr>
                </a:solidFill>
                <a:latin typeface="Comic Sans MS" pitchFamily="66" charset="0"/>
              </a:rPr>
              <a:t>                =OPT(1,1)</a:t>
            </a:r>
          </a:p>
          <a:p>
            <a:pPr eaLnBrk="1" hangingPunct="1">
              <a:defRPr/>
            </a:pPr>
            <a:r>
              <a:rPr lang="en-US" sz="2600" dirty="0" smtClean="0">
                <a:solidFill>
                  <a:schemeClr val="bg2">
                    <a:lumMod val="50000"/>
                  </a:schemeClr>
                </a:solidFill>
                <a:latin typeface="Comic Sans MS" pitchFamily="66" charset="0"/>
              </a:rPr>
              <a:t>                =0</a:t>
            </a:r>
          </a:p>
          <a:p>
            <a:pPr eaLnBrk="1" hangingPunct="1">
              <a:defRPr/>
            </a:pPr>
            <a:r>
              <a:rPr lang="en-US" sz="2600" dirty="0" smtClean="0">
                <a:solidFill>
                  <a:schemeClr val="bg2">
                    <a:lumMod val="50000"/>
                  </a:schemeClr>
                </a:solidFill>
                <a:latin typeface="Comic Sans MS" pitchFamily="66" charset="0"/>
              </a:rPr>
              <a:t>                </a:t>
            </a:r>
          </a:p>
        </p:txBody>
      </p:sp>
      <p:sp>
        <p:nvSpPr>
          <p:cNvPr id="139312" name="TextBox 12"/>
          <p:cNvSpPr txBox="1">
            <a:spLocks noChangeArrowheads="1"/>
          </p:cNvSpPr>
          <p:nvPr/>
        </p:nvSpPr>
        <p:spPr bwMode="auto">
          <a:xfrm>
            <a:off x="1905000" y="3276600"/>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sp>
        <p:nvSpPr>
          <p:cNvPr id="139313" name="TextBox 12"/>
          <p:cNvSpPr txBox="1">
            <a:spLocks noChangeArrowheads="1"/>
          </p:cNvSpPr>
          <p:nvPr/>
        </p:nvSpPr>
        <p:spPr bwMode="auto">
          <a:xfrm>
            <a:off x="2590800" y="3276600"/>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39314" name="TextBox 13"/>
          <p:cNvSpPr txBox="1">
            <a:spLocks noChangeArrowheads="1"/>
          </p:cNvSpPr>
          <p:nvPr/>
        </p:nvSpPr>
        <p:spPr bwMode="auto">
          <a:xfrm>
            <a:off x="3352800" y="3276600"/>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39315" name="TextBox 14"/>
          <p:cNvSpPr txBox="1">
            <a:spLocks noChangeArrowheads="1"/>
          </p:cNvSpPr>
          <p:nvPr/>
        </p:nvSpPr>
        <p:spPr bwMode="auto">
          <a:xfrm>
            <a:off x="4114800" y="32766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39316" name="TextBox 15"/>
          <p:cNvSpPr txBox="1">
            <a:spLocks noChangeArrowheads="1"/>
          </p:cNvSpPr>
          <p:nvPr/>
        </p:nvSpPr>
        <p:spPr bwMode="auto">
          <a:xfrm>
            <a:off x="1828800" y="4038600"/>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7" name="TextBox 16"/>
          <p:cNvSpPr txBox="1">
            <a:spLocks noChangeArrowheads="1"/>
          </p:cNvSpPr>
          <p:nvPr/>
        </p:nvSpPr>
        <p:spPr bwMode="auto">
          <a:xfrm>
            <a:off x="2590800" y="40386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cxnSp>
        <p:nvCxnSpPr>
          <p:cNvPr id="21" name="Straight Arrow Connector 20"/>
          <p:cNvCxnSpPr>
            <a:cxnSpLocks noChangeShapeType="1"/>
          </p:cNvCxnSpPr>
          <p:nvPr/>
        </p:nvCxnSpPr>
        <p:spPr bwMode="auto">
          <a:xfrm>
            <a:off x="2133600" y="3657600"/>
            <a:ext cx="533400" cy="5334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26" name="Straight Arrow Connector 25"/>
          <p:cNvCxnSpPr>
            <a:cxnSpLocks noChangeShapeType="1"/>
          </p:cNvCxnSpPr>
          <p:nvPr/>
        </p:nvCxnSpPr>
        <p:spPr bwMode="auto">
          <a:xfrm>
            <a:off x="1295400" y="2819400"/>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28" name="Straight Arrow Connector 27"/>
          <p:cNvCxnSpPr>
            <a:cxnSpLocks noChangeShapeType="1"/>
          </p:cNvCxnSpPr>
          <p:nvPr/>
        </p:nvCxnSpPr>
        <p:spPr bwMode="auto">
          <a:xfrm>
            <a:off x="2133600" y="3505200"/>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33" name="Straight Arrow Connector 32"/>
          <p:cNvCxnSpPr>
            <a:cxnSpLocks noChangeShapeType="1"/>
          </p:cNvCxnSpPr>
          <p:nvPr/>
        </p:nvCxnSpPr>
        <p:spPr bwMode="auto">
          <a:xfrm>
            <a:off x="2819400" y="2819400"/>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35" name="Straight Arrow Connector 34"/>
          <p:cNvCxnSpPr>
            <a:cxnSpLocks noChangeShapeType="1"/>
          </p:cNvCxnSpPr>
          <p:nvPr/>
        </p:nvCxnSpPr>
        <p:spPr bwMode="auto">
          <a:xfrm>
            <a:off x="3581400" y="2895600"/>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37" name="Straight Arrow Connector 36"/>
          <p:cNvCxnSpPr>
            <a:cxnSpLocks noChangeShapeType="1"/>
          </p:cNvCxnSpPr>
          <p:nvPr/>
        </p:nvCxnSpPr>
        <p:spPr bwMode="auto">
          <a:xfrm>
            <a:off x="1295400" y="3581400"/>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3932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3932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507AAA79-96CC-4B7A-A932-FA7476B861B9}" type="slidenum">
              <a:rPr lang="en-US" altLang="en-US" sz="1200">
                <a:solidFill>
                  <a:srgbClr val="045C75"/>
                </a:solidFill>
              </a:rPr>
              <a:pPr eaLnBrk="1" hangingPunct="1"/>
              <a:t>115</a:t>
            </a:fld>
            <a:endParaRPr lang="en-US" altLang="en-US" sz="1200">
              <a:solidFill>
                <a:srgbClr val="045C75"/>
              </a:solidFill>
            </a:endParaRPr>
          </a:p>
        </p:txBody>
      </p:sp>
      <p:sp>
        <p:nvSpPr>
          <p:cNvPr id="29" name="TextBox 11"/>
          <p:cNvSpPr txBox="1">
            <a:spLocks noChangeArrowheads="1"/>
          </p:cNvSpPr>
          <p:nvPr/>
        </p:nvSpPr>
        <p:spPr bwMode="auto">
          <a:xfrm>
            <a:off x="193675" y="381000"/>
            <a:ext cx="8915400"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If  i and  j match,</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)=min{OPT(i-1,j-1),OPT(i-1,j)+1,OPT(i,j-1)+1}</a:t>
            </a:r>
          </a:p>
          <a:p>
            <a:pPr eaLnBrk="1" hangingPunct="1">
              <a:defRPr/>
            </a:pPr>
            <a:r>
              <a:rPr lang="en-US" sz="2600" dirty="0" smtClean="0">
                <a:solidFill>
                  <a:schemeClr val="bg2">
                    <a:lumMod val="50000"/>
                  </a:schemeClr>
                </a:solidFill>
                <a:latin typeface="Comic Sans MS" pitchFamily="66" charset="0"/>
              </a:rPr>
              <a:t>else</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)=min{OPT(i-1,j-1)+1,OPT(i-1,j)+1,OPT(i,j-1)+1}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8352">
                                            <p:txEl>
                                              <p:pRg st="0" end="0"/>
                                            </p:txEl>
                                          </p:spTgt>
                                        </p:tgtEl>
                                        <p:attrNameLst>
                                          <p:attrName>style.visibility</p:attrName>
                                        </p:attrNameLst>
                                      </p:cBhvr>
                                      <p:to>
                                        <p:strVal val="visible"/>
                                      </p:to>
                                    </p:set>
                                    <p:anim calcmode="lin" valueType="num">
                                      <p:cBhvr additive="base">
                                        <p:cTn id="7" dur="500" fill="hold"/>
                                        <p:tgtEl>
                                          <p:spTgt spid="983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8352">
                                            <p:txEl>
                                              <p:pRg st="1" end="1"/>
                                            </p:txEl>
                                          </p:spTgt>
                                        </p:tgtEl>
                                        <p:attrNameLst>
                                          <p:attrName>style.visibility</p:attrName>
                                        </p:attrNameLst>
                                      </p:cBhvr>
                                      <p:to>
                                        <p:strVal val="visible"/>
                                      </p:to>
                                    </p:set>
                                    <p:anim calcmode="lin" valueType="num">
                                      <p:cBhvr additive="base">
                                        <p:cTn id="13" dur="500" fill="hold"/>
                                        <p:tgtEl>
                                          <p:spTgt spid="983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8352">
                                            <p:txEl>
                                              <p:pRg st="2" end="2"/>
                                            </p:txEl>
                                          </p:spTgt>
                                        </p:tgtEl>
                                        <p:attrNameLst>
                                          <p:attrName>style.visibility</p:attrName>
                                        </p:attrNameLst>
                                      </p:cBhvr>
                                      <p:to>
                                        <p:strVal val="visible"/>
                                      </p:to>
                                    </p:set>
                                    <p:anim calcmode="lin" valueType="num">
                                      <p:cBhvr additive="base">
                                        <p:cTn id="19" dur="500" fill="hold"/>
                                        <p:tgtEl>
                                          <p:spTgt spid="983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8352">
                                            <p:txEl>
                                              <p:pRg st="3" end="3"/>
                                            </p:txEl>
                                          </p:spTgt>
                                        </p:tgtEl>
                                        <p:attrNameLst>
                                          <p:attrName>style.visibility</p:attrName>
                                        </p:attrNameLst>
                                      </p:cBhvr>
                                      <p:to>
                                        <p:strVal val="visible"/>
                                      </p:to>
                                    </p:set>
                                    <p:anim calcmode="lin" valueType="num">
                                      <p:cBhvr additive="base">
                                        <p:cTn id="25" dur="500" fill="hold"/>
                                        <p:tgtEl>
                                          <p:spTgt spid="983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83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8352">
                                            <p:txEl>
                                              <p:pRg st="4" end="4"/>
                                            </p:txEl>
                                          </p:spTgt>
                                        </p:tgtEl>
                                        <p:attrNameLst>
                                          <p:attrName>style.visibility</p:attrName>
                                        </p:attrNameLst>
                                      </p:cBhvr>
                                      <p:to>
                                        <p:strVal val="visible"/>
                                      </p:to>
                                    </p:set>
                                    <p:anim calcmode="lin" valueType="num">
                                      <p:cBhvr additive="base">
                                        <p:cTn id="31" dur="500" fill="hold"/>
                                        <p:tgtEl>
                                          <p:spTgt spid="983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83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08"/>
          <p:cNvGraphicFramePr>
            <a:graphicFrameLocks/>
          </p:cNvGraphicFramePr>
          <p:nvPr/>
        </p:nvGraphicFramePr>
        <p:xfrm>
          <a:off x="838200" y="2505075"/>
          <a:ext cx="3860800" cy="3667125"/>
        </p:xfrm>
        <a:graphic>
          <a:graphicData uri="http://schemas.openxmlformats.org/drawingml/2006/table">
            <a:tbl>
              <a:tblPr>
                <a:tableStyleId>{8799B23B-EC83-4686-B30A-512413B5E67A}</a:tableStyleId>
              </a:tblPr>
              <a:tblGrid>
                <a:gridCol w="773185"/>
                <a:gridCol w="773185"/>
                <a:gridCol w="771476"/>
                <a:gridCol w="771476"/>
                <a:gridCol w="771476"/>
              </a:tblGrid>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bl>
          </a:graphicData>
        </a:graphic>
      </p:graphicFrame>
      <p:sp>
        <p:nvSpPr>
          <p:cNvPr id="140327" name="TextBox 2"/>
          <p:cNvSpPr txBox="1">
            <a:spLocks noChangeArrowheads="1"/>
          </p:cNvSpPr>
          <p:nvPr/>
        </p:nvSpPr>
        <p:spPr bwMode="auto">
          <a:xfrm>
            <a:off x="1828800" y="204787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n</a:t>
            </a:r>
          </a:p>
        </p:txBody>
      </p:sp>
      <p:sp>
        <p:nvSpPr>
          <p:cNvPr id="140328" name="TextBox 3"/>
          <p:cNvSpPr txBox="1">
            <a:spLocks noChangeArrowheads="1"/>
          </p:cNvSpPr>
          <p:nvPr/>
        </p:nvSpPr>
        <p:spPr bwMode="auto">
          <a:xfrm>
            <a:off x="2438400" y="2047875"/>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a</a:t>
            </a:r>
          </a:p>
        </p:txBody>
      </p:sp>
      <p:sp>
        <p:nvSpPr>
          <p:cNvPr id="140329" name="TextBox 5"/>
          <p:cNvSpPr txBox="1">
            <a:spLocks noChangeArrowheads="1"/>
          </p:cNvSpPr>
          <p:nvPr/>
        </p:nvSpPr>
        <p:spPr bwMode="auto">
          <a:xfrm>
            <a:off x="3276600" y="2047875"/>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m</a:t>
            </a:r>
          </a:p>
        </p:txBody>
      </p:sp>
      <p:sp>
        <p:nvSpPr>
          <p:cNvPr id="140330" name="TextBox 6"/>
          <p:cNvSpPr txBox="1">
            <a:spLocks noChangeArrowheads="1"/>
          </p:cNvSpPr>
          <p:nvPr/>
        </p:nvSpPr>
        <p:spPr bwMode="auto">
          <a:xfrm>
            <a:off x="4038600" y="2047875"/>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e</a:t>
            </a:r>
          </a:p>
        </p:txBody>
      </p:sp>
      <p:sp>
        <p:nvSpPr>
          <p:cNvPr id="140331" name="TextBox 7"/>
          <p:cNvSpPr txBox="1">
            <a:spLocks noChangeArrowheads="1"/>
          </p:cNvSpPr>
          <p:nvPr/>
        </p:nvSpPr>
        <p:spPr bwMode="auto">
          <a:xfrm>
            <a:off x="228600" y="555307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m</a:t>
            </a:r>
          </a:p>
        </p:txBody>
      </p:sp>
      <p:sp>
        <p:nvSpPr>
          <p:cNvPr id="140332" name="TextBox 8"/>
          <p:cNvSpPr txBox="1">
            <a:spLocks noChangeArrowheads="1"/>
          </p:cNvSpPr>
          <p:nvPr/>
        </p:nvSpPr>
        <p:spPr bwMode="auto">
          <a:xfrm>
            <a:off x="228600" y="4867275"/>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e</a:t>
            </a:r>
          </a:p>
        </p:txBody>
      </p:sp>
      <p:sp>
        <p:nvSpPr>
          <p:cNvPr id="140333" name="TextBox 9"/>
          <p:cNvSpPr txBox="1">
            <a:spLocks noChangeArrowheads="1"/>
          </p:cNvSpPr>
          <p:nvPr/>
        </p:nvSpPr>
        <p:spPr bwMode="auto">
          <a:xfrm>
            <a:off x="228600" y="410527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a</a:t>
            </a:r>
          </a:p>
        </p:txBody>
      </p:sp>
      <p:sp>
        <p:nvSpPr>
          <p:cNvPr id="140334" name="TextBox 10"/>
          <p:cNvSpPr txBox="1">
            <a:spLocks noChangeArrowheads="1"/>
          </p:cNvSpPr>
          <p:nvPr/>
        </p:nvSpPr>
        <p:spPr bwMode="auto">
          <a:xfrm>
            <a:off x="152400" y="3419475"/>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n</a:t>
            </a:r>
          </a:p>
        </p:txBody>
      </p:sp>
      <p:sp>
        <p:nvSpPr>
          <p:cNvPr id="98352" name="TextBox 11"/>
          <p:cNvSpPr txBox="1">
            <a:spLocks noChangeArrowheads="1"/>
          </p:cNvSpPr>
          <p:nvPr/>
        </p:nvSpPr>
        <p:spPr bwMode="auto">
          <a:xfrm>
            <a:off x="4876800" y="2886075"/>
            <a:ext cx="4156075" cy="289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OPT(2,3)=min(OPT(1,2)+1,</a:t>
            </a:r>
          </a:p>
          <a:p>
            <a:pPr eaLnBrk="1" hangingPunct="1">
              <a:defRPr/>
            </a:pPr>
            <a:r>
              <a:rPr lang="en-US" sz="2600" dirty="0" smtClean="0">
                <a:solidFill>
                  <a:schemeClr val="bg2">
                    <a:lumMod val="50000"/>
                  </a:schemeClr>
                </a:solidFill>
                <a:latin typeface="Comic Sans MS" pitchFamily="66" charset="0"/>
              </a:rPr>
              <a:t>                      OPT(1,3)+1,</a:t>
            </a:r>
          </a:p>
          <a:p>
            <a:pPr eaLnBrk="1" hangingPunct="1">
              <a:defRPr/>
            </a:pPr>
            <a:r>
              <a:rPr lang="en-US" sz="2600" dirty="0" smtClean="0">
                <a:solidFill>
                  <a:schemeClr val="bg2">
                    <a:lumMod val="50000"/>
                  </a:schemeClr>
                </a:solidFill>
                <a:latin typeface="Comic Sans MS" pitchFamily="66" charset="0"/>
              </a:rPr>
              <a:t>                     OPT(2,2)+1)</a:t>
            </a:r>
          </a:p>
          <a:p>
            <a:pPr eaLnBrk="1" hangingPunct="1">
              <a:defRPr/>
            </a:pPr>
            <a:r>
              <a:rPr lang="en-US" sz="2600" dirty="0" smtClean="0">
                <a:solidFill>
                  <a:schemeClr val="bg2">
                    <a:lumMod val="50000"/>
                  </a:schemeClr>
                </a:solidFill>
                <a:latin typeface="Comic Sans MS" pitchFamily="66" charset="0"/>
              </a:rPr>
              <a:t>                =OPT(2,2)+1</a:t>
            </a:r>
          </a:p>
          <a:p>
            <a:pPr eaLnBrk="1" hangingPunct="1">
              <a:defRPr/>
            </a:pPr>
            <a:r>
              <a:rPr lang="en-US" sz="2600" dirty="0" smtClean="0">
                <a:solidFill>
                  <a:schemeClr val="bg2">
                    <a:lumMod val="50000"/>
                  </a:schemeClr>
                </a:solidFill>
                <a:latin typeface="Comic Sans MS" pitchFamily="66" charset="0"/>
              </a:rPr>
              <a:t>                =0+1</a:t>
            </a:r>
          </a:p>
          <a:p>
            <a:pPr eaLnBrk="1" hangingPunct="1">
              <a:defRPr/>
            </a:pPr>
            <a:r>
              <a:rPr lang="en-US" sz="2600" dirty="0" smtClean="0">
                <a:solidFill>
                  <a:schemeClr val="bg2">
                    <a:lumMod val="50000"/>
                  </a:schemeClr>
                </a:solidFill>
                <a:latin typeface="Comic Sans MS" pitchFamily="66" charset="0"/>
              </a:rPr>
              <a:t>                =1</a:t>
            </a:r>
          </a:p>
          <a:p>
            <a:pPr eaLnBrk="1" hangingPunct="1">
              <a:defRPr/>
            </a:pPr>
            <a:r>
              <a:rPr lang="en-US" sz="2600" dirty="0" smtClean="0">
                <a:solidFill>
                  <a:schemeClr val="bg2">
                    <a:lumMod val="50000"/>
                  </a:schemeClr>
                </a:solidFill>
                <a:latin typeface="Comic Sans MS" pitchFamily="66" charset="0"/>
              </a:rPr>
              <a:t>                </a:t>
            </a:r>
          </a:p>
        </p:txBody>
      </p:sp>
      <p:sp>
        <p:nvSpPr>
          <p:cNvPr id="140336" name="TextBox 12"/>
          <p:cNvSpPr txBox="1">
            <a:spLocks noChangeArrowheads="1"/>
          </p:cNvSpPr>
          <p:nvPr/>
        </p:nvSpPr>
        <p:spPr bwMode="auto">
          <a:xfrm>
            <a:off x="1905000" y="3267075"/>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sp>
        <p:nvSpPr>
          <p:cNvPr id="140337" name="TextBox 12"/>
          <p:cNvSpPr txBox="1">
            <a:spLocks noChangeArrowheads="1"/>
          </p:cNvSpPr>
          <p:nvPr/>
        </p:nvSpPr>
        <p:spPr bwMode="auto">
          <a:xfrm>
            <a:off x="2590800" y="3267075"/>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0338" name="TextBox 13"/>
          <p:cNvSpPr txBox="1">
            <a:spLocks noChangeArrowheads="1"/>
          </p:cNvSpPr>
          <p:nvPr/>
        </p:nvSpPr>
        <p:spPr bwMode="auto">
          <a:xfrm>
            <a:off x="3352800" y="326707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0339" name="TextBox 14"/>
          <p:cNvSpPr txBox="1">
            <a:spLocks noChangeArrowheads="1"/>
          </p:cNvSpPr>
          <p:nvPr/>
        </p:nvSpPr>
        <p:spPr bwMode="auto">
          <a:xfrm>
            <a:off x="4114800" y="326707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0340" name="TextBox 15"/>
          <p:cNvSpPr txBox="1">
            <a:spLocks noChangeArrowheads="1"/>
          </p:cNvSpPr>
          <p:nvPr/>
        </p:nvSpPr>
        <p:spPr bwMode="auto">
          <a:xfrm>
            <a:off x="1828800" y="402907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0341" name="TextBox 16"/>
          <p:cNvSpPr txBox="1">
            <a:spLocks noChangeArrowheads="1"/>
          </p:cNvSpPr>
          <p:nvPr/>
        </p:nvSpPr>
        <p:spPr bwMode="auto">
          <a:xfrm>
            <a:off x="2590800" y="402907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cxnSp>
        <p:nvCxnSpPr>
          <p:cNvPr id="21" name="Straight Arrow Connector 20"/>
          <p:cNvCxnSpPr>
            <a:cxnSpLocks noChangeShapeType="1"/>
          </p:cNvCxnSpPr>
          <p:nvPr/>
        </p:nvCxnSpPr>
        <p:spPr bwMode="auto">
          <a:xfrm>
            <a:off x="2133600" y="3648075"/>
            <a:ext cx="533400" cy="5334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9" name="TextBox 18"/>
          <p:cNvSpPr txBox="1">
            <a:spLocks noChangeArrowheads="1"/>
          </p:cNvSpPr>
          <p:nvPr/>
        </p:nvSpPr>
        <p:spPr bwMode="auto">
          <a:xfrm>
            <a:off x="3352800" y="402907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22" name="Straight Arrow Connector 21"/>
          <p:cNvCxnSpPr>
            <a:cxnSpLocks noChangeShapeType="1"/>
          </p:cNvCxnSpPr>
          <p:nvPr/>
        </p:nvCxnSpPr>
        <p:spPr bwMode="auto">
          <a:xfrm>
            <a:off x="2895600" y="4257675"/>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26" name="Straight Arrow Connector 25"/>
          <p:cNvCxnSpPr>
            <a:cxnSpLocks noChangeShapeType="1"/>
          </p:cNvCxnSpPr>
          <p:nvPr/>
        </p:nvCxnSpPr>
        <p:spPr bwMode="auto">
          <a:xfrm>
            <a:off x="1295400" y="2886075"/>
            <a:ext cx="685800" cy="5334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28" name="Straight Arrow Connector 27"/>
          <p:cNvCxnSpPr>
            <a:cxnSpLocks noChangeShapeType="1"/>
          </p:cNvCxnSpPr>
          <p:nvPr/>
        </p:nvCxnSpPr>
        <p:spPr bwMode="auto">
          <a:xfrm>
            <a:off x="2133600" y="3495675"/>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30" name="Straight Arrow Connector 29"/>
          <p:cNvCxnSpPr>
            <a:cxnSpLocks noChangeShapeType="1"/>
          </p:cNvCxnSpPr>
          <p:nvPr/>
        </p:nvCxnSpPr>
        <p:spPr bwMode="auto">
          <a:xfrm>
            <a:off x="2819400" y="2886075"/>
            <a:ext cx="685800" cy="5334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32" name="Straight Arrow Connector 31"/>
          <p:cNvCxnSpPr>
            <a:cxnSpLocks noChangeShapeType="1"/>
          </p:cNvCxnSpPr>
          <p:nvPr/>
        </p:nvCxnSpPr>
        <p:spPr bwMode="auto">
          <a:xfrm>
            <a:off x="3581400" y="2809875"/>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34" name="Straight Arrow Connector 33"/>
          <p:cNvCxnSpPr>
            <a:cxnSpLocks noChangeShapeType="1"/>
          </p:cNvCxnSpPr>
          <p:nvPr/>
        </p:nvCxnSpPr>
        <p:spPr bwMode="auto">
          <a:xfrm>
            <a:off x="1295400" y="3571875"/>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035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4035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342F68C2-503E-4AD7-8122-617814D7C9AF}" type="slidenum">
              <a:rPr lang="en-US" altLang="en-US" sz="1200">
                <a:solidFill>
                  <a:srgbClr val="045C75"/>
                </a:solidFill>
              </a:rPr>
              <a:pPr eaLnBrk="1" hangingPunct="1"/>
              <a:t>116</a:t>
            </a:fld>
            <a:endParaRPr lang="en-US" altLang="en-US" sz="1200">
              <a:solidFill>
                <a:srgbClr val="045C75"/>
              </a:solidFill>
            </a:endParaRPr>
          </a:p>
        </p:txBody>
      </p:sp>
      <p:sp>
        <p:nvSpPr>
          <p:cNvPr id="31" name="TextBox 11"/>
          <p:cNvSpPr txBox="1">
            <a:spLocks noChangeArrowheads="1"/>
          </p:cNvSpPr>
          <p:nvPr/>
        </p:nvSpPr>
        <p:spPr bwMode="auto">
          <a:xfrm>
            <a:off x="193675" y="381000"/>
            <a:ext cx="8915400"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If  i and  j match,</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)=min{OPT(i-1,j-1),OPT(i-1,j)+1,OPT(i,j-1)+1}</a:t>
            </a:r>
          </a:p>
          <a:p>
            <a:pPr eaLnBrk="1" hangingPunct="1">
              <a:defRPr/>
            </a:pPr>
            <a:r>
              <a:rPr lang="en-US" sz="2600" dirty="0" smtClean="0">
                <a:solidFill>
                  <a:schemeClr val="bg2">
                    <a:lumMod val="50000"/>
                  </a:schemeClr>
                </a:solidFill>
                <a:latin typeface="Comic Sans MS" pitchFamily="66" charset="0"/>
              </a:rPr>
              <a:t>else</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)=min{OPT(i-1,j-1)+1,OPT(i-1,j)+1,OPT(i,j-1)+1}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8352">
                                            <p:txEl>
                                              <p:pRg st="0" end="0"/>
                                            </p:txEl>
                                          </p:spTgt>
                                        </p:tgtEl>
                                        <p:attrNameLst>
                                          <p:attrName>style.visibility</p:attrName>
                                        </p:attrNameLst>
                                      </p:cBhvr>
                                      <p:to>
                                        <p:strVal val="visible"/>
                                      </p:to>
                                    </p:set>
                                    <p:anim calcmode="lin" valueType="num">
                                      <p:cBhvr additive="base">
                                        <p:cTn id="7" dur="500" fill="hold"/>
                                        <p:tgtEl>
                                          <p:spTgt spid="983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8352">
                                            <p:txEl>
                                              <p:pRg st="1" end="1"/>
                                            </p:txEl>
                                          </p:spTgt>
                                        </p:tgtEl>
                                        <p:attrNameLst>
                                          <p:attrName>style.visibility</p:attrName>
                                        </p:attrNameLst>
                                      </p:cBhvr>
                                      <p:to>
                                        <p:strVal val="visible"/>
                                      </p:to>
                                    </p:set>
                                    <p:anim calcmode="lin" valueType="num">
                                      <p:cBhvr additive="base">
                                        <p:cTn id="13" dur="500" fill="hold"/>
                                        <p:tgtEl>
                                          <p:spTgt spid="983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8352">
                                            <p:txEl>
                                              <p:pRg st="2" end="2"/>
                                            </p:txEl>
                                          </p:spTgt>
                                        </p:tgtEl>
                                        <p:attrNameLst>
                                          <p:attrName>style.visibility</p:attrName>
                                        </p:attrNameLst>
                                      </p:cBhvr>
                                      <p:to>
                                        <p:strVal val="visible"/>
                                      </p:to>
                                    </p:set>
                                    <p:anim calcmode="lin" valueType="num">
                                      <p:cBhvr additive="base">
                                        <p:cTn id="19" dur="500" fill="hold"/>
                                        <p:tgtEl>
                                          <p:spTgt spid="983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8352">
                                            <p:txEl>
                                              <p:pRg st="3" end="3"/>
                                            </p:txEl>
                                          </p:spTgt>
                                        </p:tgtEl>
                                        <p:attrNameLst>
                                          <p:attrName>style.visibility</p:attrName>
                                        </p:attrNameLst>
                                      </p:cBhvr>
                                      <p:to>
                                        <p:strVal val="visible"/>
                                      </p:to>
                                    </p:set>
                                    <p:anim calcmode="lin" valueType="num">
                                      <p:cBhvr additive="base">
                                        <p:cTn id="25" dur="500" fill="hold"/>
                                        <p:tgtEl>
                                          <p:spTgt spid="983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83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8352">
                                            <p:txEl>
                                              <p:pRg st="4" end="4"/>
                                            </p:txEl>
                                          </p:spTgt>
                                        </p:tgtEl>
                                        <p:attrNameLst>
                                          <p:attrName>style.visibility</p:attrName>
                                        </p:attrNameLst>
                                      </p:cBhvr>
                                      <p:to>
                                        <p:strVal val="visible"/>
                                      </p:to>
                                    </p:set>
                                    <p:anim calcmode="lin" valueType="num">
                                      <p:cBhvr additive="base">
                                        <p:cTn id="31" dur="500" fill="hold"/>
                                        <p:tgtEl>
                                          <p:spTgt spid="983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83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8352">
                                            <p:txEl>
                                              <p:pRg st="5" end="5"/>
                                            </p:txEl>
                                          </p:spTgt>
                                        </p:tgtEl>
                                        <p:attrNameLst>
                                          <p:attrName>style.visibility</p:attrName>
                                        </p:attrNameLst>
                                      </p:cBhvr>
                                      <p:to>
                                        <p:strVal val="visible"/>
                                      </p:to>
                                    </p:set>
                                    <p:anim calcmode="lin" valueType="num">
                                      <p:cBhvr additive="base">
                                        <p:cTn id="37" dur="500" fill="hold"/>
                                        <p:tgtEl>
                                          <p:spTgt spid="9835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8352">
                                            <p:txEl>
                                              <p:pRg st="5" end="5"/>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500"/>
                            </p:stCondLst>
                            <p:childTnLst>
                              <p:par>
                                <p:cTn id="40" presetID="2" presetClass="entr" presetSubtype="4"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1000" fill="hold"/>
                                        <p:tgtEl>
                                          <p:spTgt spid="22"/>
                                        </p:tgtEl>
                                        <p:attrNameLst>
                                          <p:attrName>ppt_x</p:attrName>
                                        </p:attrNameLst>
                                      </p:cBhvr>
                                      <p:tavLst>
                                        <p:tav tm="0">
                                          <p:val>
                                            <p:strVal val="#ppt_x"/>
                                          </p:val>
                                        </p:tav>
                                        <p:tav tm="100000">
                                          <p:val>
                                            <p:strVal val="#ppt_x"/>
                                          </p:val>
                                        </p:tav>
                                      </p:tavLst>
                                    </p:anim>
                                    <p:anim calcmode="lin" valueType="num">
                                      <p:cBhvr additive="base">
                                        <p:cTn id="43" dur="1000" fill="hold"/>
                                        <p:tgtEl>
                                          <p:spTgt spid="22"/>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1500"/>
                            </p:stCondLst>
                            <p:childTnLst>
                              <p:par>
                                <p:cTn id="45" presetID="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1000" fill="hold"/>
                                        <p:tgtEl>
                                          <p:spTgt spid="19"/>
                                        </p:tgtEl>
                                        <p:attrNameLst>
                                          <p:attrName>ppt_x</p:attrName>
                                        </p:attrNameLst>
                                      </p:cBhvr>
                                      <p:tavLst>
                                        <p:tav tm="0">
                                          <p:val>
                                            <p:strVal val="#ppt_x"/>
                                          </p:val>
                                        </p:tav>
                                        <p:tav tm="100000">
                                          <p:val>
                                            <p:strVal val="#ppt_x"/>
                                          </p:val>
                                        </p:tav>
                                      </p:tavLst>
                                    </p:anim>
                                    <p:anim calcmode="lin" valueType="num">
                                      <p:cBhvr additive="base">
                                        <p:cTn id="48"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08"/>
          <p:cNvGraphicFramePr>
            <a:graphicFrameLocks/>
          </p:cNvGraphicFramePr>
          <p:nvPr/>
        </p:nvGraphicFramePr>
        <p:xfrm>
          <a:off x="838200" y="2438400"/>
          <a:ext cx="3860800" cy="3667125"/>
        </p:xfrm>
        <a:graphic>
          <a:graphicData uri="http://schemas.openxmlformats.org/drawingml/2006/table">
            <a:tbl>
              <a:tblPr>
                <a:tableStyleId>{8799B23B-EC83-4686-B30A-512413B5E67A}</a:tableStyleId>
              </a:tblPr>
              <a:tblGrid>
                <a:gridCol w="773185"/>
                <a:gridCol w="773185"/>
                <a:gridCol w="771476"/>
                <a:gridCol w="771476"/>
                <a:gridCol w="771476"/>
              </a:tblGrid>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bl>
          </a:graphicData>
        </a:graphic>
      </p:graphicFrame>
      <p:sp>
        <p:nvSpPr>
          <p:cNvPr id="141351" name="TextBox 2"/>
          <p:cNvSpPr txBox="1">
            <a:spLocks noChangeArrowheads="1"/>
          </p:cNvSpPr>
          <p:nvPr/>
        </p:nvSpPr>
        <p:spPr bwMode="auto">
          <a:xfrm>
            <a:off x="1828800" y="19812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n</a:t>
            </a:r>
          </a:p>
        </p:txBody>
      </p:sp>
      <p:sp>
        <p:nvSpPr>
          <p:cNvPr id="141352" name="TextBox 3"/>
          <p:cNvSpPr txBox="1">
            <a:spLocks noChangeArrowheads="1"/>
          </p:cNvSpPr>
          <p:nvPr/>
        </p:nvSpPr>
        <p:spPr bwMode="auto">
          <a:xfrm>
            <a:off x="2438400" y="19812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a</a:t>
            </a:r>
          </a:p>
        </p:txBody>
      </p:sp>
      <p:sp>
        <p:nvSpPr>
          <p:cNvPr id="141353" name="TextBox 5"/>
          <p:cNvSpPr txBox="1">
            <a:spLocks noChangeArrowheads="1"/>
          </p:cNvSpPr>
          <p:nvPr/>
        </p:nvSpPr>
        <p:spPr bwMode="auto">
          <a:xfrm>
            <a:off x="3276600" y="19812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m</a:t>
            </a:r>
          </a:p>
        </p:txBody>
      </p:sp>
      <p:sp>
        <p:nvSpPr>
          <p:cNvPr id="141354" name="TextBox 6"/>
          <p:cNvSpPr txBox="1">
            <a:spLocks noChangeArrowheads="1"/>
          </p:cNvSpPr>
          <p:nvPr/>
        </p:nvSpPr>
        <p:spPr bwMode="auto">
          <a:xfrm>
            <a:off x="4038600" y="19812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e</a:t>
            </a:r>
          </a:p>
        </p:txBody>
      </p:sp>
      <p:sp>
        <p:nvSpPr>
          <p:cNvPr id="141355" name="TextBox 7"/>
          <p:cNvSpPr txBox="1">
            <a:spLocks noChangeArrowheads="1"/>
          </p:cNvSpPr>
          <p:nvPr/>
        </p:nvSpPr>
        <p:spPr bwMode="auto">
          <a:xfrm>
            <a:off x="228600" y="5486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m</a:t>
            </a:r>
          </a:p>
        </p:txBody>
      </p:sp>
      <p:sp>
        <p:nvSpPr>
          <p:cNvPr id="141356" name="TextBox 8"/>
          <p:cNvSpPr txBox="1">
            <a:spLocks noChangeArrowheads="1"/>
          </p:cNvSpPr>
          <p:nvPr/>
        </p:nvSpPr>
        <p:spPr bwMode="auto">
          <a:xfrm>
            <a:off x="228600" y="48006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e</a:t>
            </a:r>
          </a:p>
        </p:txBody>
      </p:sp>
      <p:sp>
        <p:nvSpPr>
          <p:cNvPr id="141357" name="TextBox 9"/>
          <p:cNvSpPr txBox="1">
            <a:spLocks noChangeArrowheads="1"/>
          </p:cNvSpPr>
          <p:nvPr/>
        </p:nvSpPr>
        <p:spPr bwMode="auto">
          <a:xfrm>
            <a:off x="228600" y="4038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a</a:t>
            </a:r>
          </a:p>
        </p:txBody>
      </p:sp>
      <p:sp>
        <p:nvSpPr>
          <p:cNvPr id="141358" name="TextBox 10"/>
          <p:cNvSpPr txBox="1">
            <a:spLocks noChangeArrowheads="1"/>
          </p:cNvSpPr>
          <p:nvPr/>
        </p:nvSpPr>
        <p:spPr bwMode="auto">
          <a:xfrm>
            <a:off x="152400" y="33528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n</a:t>
            </a:r>
          </a:p>
        </p:txBody>
      </p:sp>
      <p:sp>
        <p:nvSpPr>
          <p:cNvPr id="98352" name="TextBox 11"/>
          <p:cNvSpPr txBox="1">
            <a:spLocks noChangeArrowheads="1"/>
          </p:cNvSpPr>
          <p:nvPr/>
        </p:nvSpPr>
        <p:spPr bwMode="auto">
          <a:xfrm>
            <a:off x="4800600" y="2819400"/>
            <a:ext cx="4267200" cy="289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OPT(2,4)=min(OPT(1,3)+1,</a:t>
            </a:r>
          </a:p>
          <a:p>
            <a:pPr eaLnBrk="1" hangingPunct="1">
              <a:defRPr/>
            </a:pPr>
            <a:r>
              <a:rPr lang="en-US" sz="2600" dirty="0" smtClean="0">
                <a:solidFill>
                  <a:schemeClr val="bg2">
                    <a:lumMod val="50000"/>
                  </a:schemeClr>
                </a:solidFill>
                <a:latin typeface="Comic Sans MS" pitchFamily="66" charset="0"/>
              </a:rPr>
              <a:t>                       OPT(1,4)+1,</a:t>
            </a:r>
          </a:p>
          <a:p>
            <a:pPr eaLnBrk="1" hangingPunct="1">
              <a:defRPr/>
            </a:pPr>
            <a:r>
              <a:rPr lang="en-US" sz="2600" dirty="0" smtClean="0">
                <a:solidFill>
                  <a:schemeClr val="bg2">
                    <a:lumMod val="50000"/>
                  </a:schemeClr>
                </a:solidFill>
                <a:latin typeface="Comic Sans MS" pitchFamily="66" charset="0"/>
              </a:rPr>
              <a:t>                      OPT(2,3)+1)</a:t>
            </a:r>
          </a:p>
          <a:p>
            <a:pPr eaLnBrk="1" hangingPunct="1">
              <a:defRPr/>
            </a:pPr>
            <a:r>
              <a:rPr lang="en-US" sz="2600" dirty="0" smtClean="0">
                <a:solidFill>
                  <a:schemeClr val="bg2">
                    <a:lumMod val="50000"/>
                  </a:schemeClr>
                </a:solidFill>
                <a:latin typeface="Comic Sans MS" pitchFamily="66" charset="0"/>
              </a:rPr>
              <a:t>                =OPT(2,3)+1</a:t>
            </a:r>
          </a:p>
          <a:p>
            <a:pPr eaLnBrk="1" hangingPunct="1">
              <a:defRPr/>
            </a:pPr>
            <a:r>
              <a:rPr lang="en-US" sz="2600" dirty="0" smtClean="0">
                <a:solidFill>
                  <a:schemeClr val="bg2">
                    <a:lumMod val="50000"/>
                  </a:schemeClr>
                </a:solidFill>
                <a:latin typeface="Comic Sans MS" pitchFamily="66" charset="0"/>
              </a:rPr>
              <a:t>                =1+1</a:t>
            </a:r>
          </a:p>
          <a:p>
            <a:pPr eaLnBrk="1" hangingPunct="1">
              <a:defRPr/>
            </a:pPr>
            <a:r>
              <a:rPr lang="en-US" sz="2600" dirty="0" smtClean="0">
                <a:solidFill>
                  <a:schemeClr val="bg2">
                    <a:lumMod val="50000"/>
                  </a:schemeClr>
                </a:solidFill>
                <a:latin typeface="Comic Sans MS" pitchFamily="66" charset="0"/>
              </a:rPr>
              <a:t>                =2</a:t>
            </a:r>
          </a:p>
          <a:p>
            <a:pPr eaLnBrk="1" hangingPunct="1">
              <a:defRPr/>
            </a:pPr>
            <a:r>
              <a:rPr lang="en-US" sz="2600" dirty="0" smtClean="0">
                <a:solidFill>
                  <a:schemeClr val="bg2">
                    <a:lumMod val="50000"/>
                  </a:schemeClr>
                </a:solidFill>
                <a:latin typeface="Comic Sans MS" pitchFamily="66" charset="0"/>
              </a:rPr>
              <a:t>                </a:t>
            </a:r>
          </a:p>
        </p:txBody>
      </p:sp>
      <p:sp>
        <p:nvSpPr>
          <p:cNvPr id="141360" name="TextBox 12"/>
          <p:cNvSpPr txBox="1">
            <a:spLocks noChangeArrowheads="1"/>
          </p:cNvSpPr>
          <p:nvPr/>
        </p:nvSpPr>
        <p:spPr bwMode="auto">
          <a:xfrm>
            <a:off x="1905000" y="3200400"/>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sp>
        <p:nvSpPr>
          <p:cNvPr id="141361" name="TextBox 12"/>
          <p:cNvSpPr txBox="1">
            <a:spLocks noChangeArrowheads="1"/>
          </p:cNvSpPr>
          <p:nvPr/>
        </p:nvSpPr>
        <p:spPr bwMode="auto">
          <a:xfrm>
            <a:off x="2590800" y="3200400"/>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1362" name="TextBox 13"/>
          <p:cNvSpPr txBox="1">
            <a:spLocks noChangeArrowheads="1"/>
          </p:cNvSpPr>
          <p:nvPr/>
        </p:nvSpPr>
        <p:spPr bwMode="auto">
          <a:xfrm>
            <a:off x="3352800" y="3200400"/>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1363" name="TextBox 14"/>
          <p:cNvSpPr txBox="1">
            <a:spLocks noChangeArrowheads="1"/>
          </p:cNvSpPr>
          <p:nvPr/>
        </p:nvSpPr>
        <p:spPr bwMode="auto">
          <a:xfrm>
            <a:off x="4114800" y="32004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1364" name="TextBox 15"/>
          <p:cNvSpPr txBox="1">
            <a:spLocks noChangeArrowheads="1"/>
          </p:cNvSpPr>
          <p:nvPr/>
        </p:nvSpPr>
        <p:spPr bwMode="auto">
          <a:xfrm>
            <a:off x="1828800" y="3962400"/>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1365" name="TextBox 16"/>
          <p:cNvSpPr txBox="1">
            <a:spLocks noChangeArrowheads="1"/>
          </p:cNvSpPr>
          <p:nvPr/>
        </p:nvSpPr>
        <p:spPr bwMode="auto">
          <a:xfrm>
            <a:off x="2590800" y="39624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cxnSp>
        <p:nvCxnSpPr>
          <p:cNvPr id="21" name="Straight Arrow Connector 20"/>
          <p:cNvCxnSpPr>
            <a:cxnSpLocks noChangeShapeType="1"/>
          </p:cNvCxnSpPr>
          <p:nvPr/>
        </p:nvCxnSpPr>
        <p:spPr bwMode="auto">
          <a:xfrm>
            <a:off x="2133600" y="3581400"/>
            <a:ext cx="533400" cy="5334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1367" name="TextBox 18"/>
          <p:cNvSpPr txBox="1">
            <a:spLocks noChangeArrowheads="1"/>
          </p:cNvSpPr>
          <p:nvPr/>
        </p:nvSpPr>
        <p:spPr bwMode="auto">
          <a:xfrm>
            <a:off x="3352800" y="39624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22" name="Straight Arrow Connector 21"/>
          <p:cNvCxnSpPr>
            <a:cxnSpLocks noChangeShapeType="1"/>
          </p:cNvCxnSpPr>
          <p:nvPr/>
        </p:nvCxnSpPr>
        <p:spPr bwMode="auto">
          <a:xfrm>
            <a:off x="2895600" y="4191000"/>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23" name="TextBox 22"/>
          <p:cNvSpPr txBox="1">
            <a:spLocks noChangeArrowheads="1"/>
          </p:cNvSpPr>
          <p:nvPr/>
        </p:nvSpPr>
        <p:spPr bwMode="auto">
          <a:xfrm>
            <a:off x="4114800" y="3962400"/>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2</a:t>
            </a:r>
          </a:p>
        </p:txBody>
      </p:sp>
      <p:cxnSp>
        <p:nvCxnSpPr>
          <p:cNvPr id="25" name="Straight Arrow Connector 24"/>
          <p:cNvCxnSpPr>
            <a:cxnSpLocks noChangeShapeType="1"/>
          </p:cNvCxnSpPr>
          <p:nvPr/>
        </p:nvCxnSpPr>
        <p:spPr bwMode="auto">
          <a:xfrm>
            <a:off x="3581400" y="4191000"/>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34" name="Straight Arrow Connector 33"/>
          <p:cNvCxnSpPr>
            <a:cxnSpLocks noChangeShapeType="1"/>
          </p:cNvCxnSpPr>
          <p:nvPr/>
        </p:nvCxnSpPr>
        <p:spPr bwMode="auto">
          <a:xfrm>
            <a:off x="1295400" y="2743200"/>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39" name="Straight Arrow Connector 38"/>
          <p:cNvCxnSpPr>
            <a:cxnSpLocks noChangeShapeType="1"/>
          </p:cNvCxnSpPr>
          <p:nvPr/>
        </p:nvCxnSpPr>
        <p:spPr bwMode="auto">
          <a:xfrm>
            <a:off x="2133600" y="3429000"/>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43" name="Straight Arrow Connector 42"/>
          <p:cNvCxnSpPr>
            <a:cxnSpLocks noChangeShapeType="1"/>
          </p:cNvCxnSpPr>
          <p:nvPr/>
        </p:nvCxnSpPr>
        <p:spPr bwMode="auto">
          <a:xfrm>
            <a:off x="2819400" y="2819400"/>
            <a:ext cx="685800" cy="5334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46" name="Straight Arrow Connector 45"/>
          <p:cNvCxnSpPr>
            <a:cxnSpLocks noChangeShapeType="1"/>
          </p:cNvCxnSpPr>
          <p:nvPr/>
        </p:nvCxnSpPr>
        <p:spPr bwMode="auto">
          <a:xfrm>
            <a:off x="3581400" y="2819400"/>
            <a:ext cx="685800" cy="5334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49" name="Straight Arrow Connector 48"/>
          <p:cNvCxnSpPr>
            <a:cxnSpLocks noChangeShapeType="1"/>
          </p:cNvCxnSpPr>
          <p:nvPr/>
        </p:nvCxnSpPr>
        <p:spPr bwMode="auto">
          <a:xfrm>
            <a:off x="1295400" y="3505200"/>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137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4137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A6907E90-932D-444D-9948-5AEAC9FC75D3}" type="slidenum">
              <a:rPr lang="en-US" altLang="en-US" sz="1200">
                <a:solidFill>
                  <a:srgbClr val="045C75"/>
                </a:solidFill>
              </a:rPr>
              <a:pPr eaLnBrk="1" hangingPunct="1"/>
              <a:t>117</a:t>
            </a:fld>
            <a:endParaRPr lang="en-US" altLang="en-US" sz="1200">
              <a:solidFill>
                <a:srgbClr val="045C75"/>
              </a:solidFill>
            </a:endParaRPr>
          </a:p>
        </p:txBody>
      </p:sp>
      <p:sp>
        <p:nvSpPr>
          <p:cNvPr id="32" name="TextBox 11"/>
          <p:cNvSpPr txBox="1">
            <a:spLocks noChangeArrowheads="1"/>
          </p:cNvSpPr>
          <p:nvPr/>
        </p:nvSpPr>
        <p:spPr bwMode="auto">
          <a:xfrm>
            <a:off x="193675" y="381000"/>
            <a:ext cx="8915400"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If  i and  j match,</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)=min{OPT(i-1,j-1),OPT(i-1,j)+1,OPT(i,j-1)+1}</a:t>
            </a:r>
          </a:p>
          <a:p>
            <a:pPr eaLnBrk="1" hangingPunct="1">
              <a:defRPr/>
            </a:pPr>
            <a:r>
              <a:rPr lang="en-US" sz="2600" dirty="0" smtClean="0">
                <a:solidFill>
                  <a:schemeClr val="bg2">
                    <a:lumMod val="50000"/>
                  </a:schemeClr>
                </a:solidFill>
                <a:latin typeface="Comic Sans MS" pitchFamily="66" charset="0"/>
              </a:rPr>
              <a:t>else</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)=min{OPT(i-1,j-1)+1,OPT(i-1,j)+1,OPT(i,j-1)+1}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8352">
                                            <p:txEl>
                                              <p:pRg st="0" end="0"/>
                                            </p:txEl>
                                          </p:spTgt>
                                        </p:tgtEl>
                                        <p:attrNameLst>
                                          <p:attrName>style.visibility</p:attrName>
                                        </p:attrNameLst>
                                      </p:cBhvr>
                                      <p:to>
                                        <p:strVal val="visible"/>
                                      </p:to>
                                    </p:set>
                                    <p:anim calcmode="lin" valueType="num">
                                      <p:cBhvr additive="base">
                                        <p:cTn id="7" dur="500" fill="hold"/>
                                        <p:tgtEl>
                                          <p:spTgt spid="983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8352">
                                            <p:txEl>
                                              <p:pRg st="1" end="1"/>
                                            </p:txEl>
                                          </p:spTgt>
                                        </p:tgtEl>
                                        <p:attrNameLst>
                                          <p:attrName>style.visibility</p:attrName>
                                        </p:attrNameLst>
                                      </p:cBhvr>
                                      <p:to>
                                        <p:strVal val="visible"/>
                                      </p:to>
                                    </p:set>
                                    <p:anim calcmode="lin" valueType="num">
                                      <p:cBhvr additive="base">
                                        <p:cTn id="13" dur="500" fill="hold"/>
                                        <p:tgtEl>
                                          <p:spTgt spid="983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8352">
                                            <p:txEl>
                                              <p:pRg st="2" end="2"/>
                                            </p:txEl>
                                          </p:spTgt>
                                        </p:tgtEl>
                                        <p:attrNameLst>
                                          <p:attrName>style.visibility</p:attrName>
                                        </p:attrNameLst>
                                      </p:cBhvr>
                                      <p:to>
                                        <p:strVal val="visible"/>
                                      </p:to>
                                    </p:set>
                                    <p:anim calcmode="lin" valueType="num">
                                      <p:cBhvr additive="base">
                                        <p:cTn id="19" dur="500" fill="hold"/>
                                        <p:tgtEl>
                                          <p:spTgt spid="983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8352">
                                            <p:txEl>
                                              <p:pRg st="3" end="3"/>
                                            </p:txEl>
                                          </p:spTgt>
                                        </p:tgtEl>
                                        <p:attrNameLst>
                                          <p:attrName>style.visibility</p:attrName>
                                        </p:attrNameLst>
                                      </p:cBhvr>
                                      <p:to>
                                        <p:strVal val="visible"/>
                                      </p:to>
                                    </p:set>
                                    <p:anim calcmode="lin" valueType="num">
                                      <p:cBhvr additive="base">
                                        <p:cTn id="25" dur="500" fill="hold"/>
                                        <p:tgtEl>
                                          <p:spTgt spid="983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83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8352">
                                            <p:txEl>
                                              <p:pRg st="4" end="4"/>
                                            </p:txEl>
                                          </p:spTgt>
                                        </p:tgtEl>
                                        <p:attrNameLst>
                                          <p:attrName>style.visibility</p:attrName>
                                        </p:attrNameLst>
                                      </p:cBhvr>
                                      <p:to>
                                        <p:strVal val="visible"/>
                                      </p:to>
                                    </p:set>
                                    <p:anim calcmode="lin" valueType="num">
                                      <p:cBhvr additive="base">
                                        <p:cTn id="31" dur="500" fill="hold"/>
                                        <p:tgtEl>
                                          <p:spTgt spid="983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83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8352">
                                            <p:txEl>
                                              <p:pRg st="5" end="5"/>
                                            </p:txEl>
                                          </p:spTgt>
                                        </p:tgtEl>
                                        <p:attrNameLst>
                                          <p:attrName>style.visibility</p:attrName>
                                        </p:attrNameLst>
                                      </p:cBhvr>
                                      <p:to>
                                        <p:strVal val="visible"/>
                                      </p:to>
                                    </p:set>
                                    <p:anim calcmode="lin" valueType="num">
                                      <p:cBhvr additive="base">
                                        <p:cTn id="37" dur="500" fill="hold"/>
                                        <p:tgtEl>
                                          <p:spTgt spid="9835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8352">
                                            <p:txEl>
                                              <p:pRg st="5" end="5"/>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500"/>
                            </p:stCondLst>
                            <p:childTnLst>
                              <p:par>
                                <p:cTn id="40" presetID="2" presetClass="entr" presetSubtype="4"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1000" fill="hold"/>
                                        <p:tgtEl>
                                          <p:spTgt spid="25"/>
                                        </p:tgtEl>
                                        <p:attrNameLst>
                                          <p:attrName>ppt_x</p:attrName>
                                        </p:attrNameLst>
                                      </p:cBhvr>
                                      <p:tavLst>
                                        <p:tav tm="0">
                                          <p:val>
                                            <p:strVal val="#ppt_x"/>
                                          </p:val>
                                        </p:tav>
                                        <p:tav tm="100000">
                                          <p:val>
                                            <p:strVal val="#ppt_x"/>
                                          </p:val>
                                        </p:tav>
                                      </p:tavLst>
                                    </p:anim>
                                    <p:anim calcmode="lin" valueType="num">
                                      <p:cBhvr additive="base">
                                        <p:cTn id="43" dur="1000" fill="hold"/>
                                        <p:tgtEl>
                                          <p:spTgt spid="25"/>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1500"/>
                            </p:stCondLst>
                            <p:childTnLst>
                              <p:par>
                                <p:cTn id="45" presetID="2" presetClass="entr" presetSubtype="4"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08"/>
          <p:cNvGraphicFramePr>
            <a:graphicFrameLocks/>
          </p:cNvGraphicFramePr>
          <p:nvPr/>
        </p:nvGraphicFramePr>
        <p:xfrm>
          <a:off x="838200" y="2438400"/>
          <a:ext cx="3860800" cy="3667125"/>
        </p:xfrm>
        <a:graphic>
          <a:graphicData uri="http://schemas.openxmlformats.org/drawingml/2006/table">
            <a:tbl>
              <a:tblPr>
                <a:tableStyleId>{8799B23B-EC83-4686-B30A-512413B5E67A}</a:tableStyleId>
              </a:tblPr>
              <a:tblGrid>
                <a:gridCol w="773185"/>
                <a:gridCol w="773185"/>
                <a:gridCol w="771476"/>
                <a:gridCol w="771476"/>
                <a:gridCol w="771476"/>
              </a:tblGrid>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bl>
          </a:graphicData>
        </a:graphic>
      </p:graphicFrame>
      <p:sp>
        <p:nvSpPr>
          <p:cNvPr id="142375" name="TextBox 2"/>
          <p:cNvSpPr txBox="1">
            <a:spLocks noChangeArrowheads="1"/>
          </p:cNvSpPr>
          <p:nvPr/>
        </p:nvSpPr>
        <p:spPr bwMode="auto">
          <a:xfrm>
            <a:off x="1828800" y="19812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n</a:t>
            </a:r>
          </a:p>
        </p:txBody>
      </p:sp>
      <p:sp>
        <p:nvSpPr>
          <p:cNvPr id="142376" name="TextBox 3"/>
          <p:cNvSpPr txBox="1">
            <a:spLocks noChangeArrowheads="1"/>
          </p:cNvSpPr>
          <p:nvPr/>
        </p:nvSpPr>
        <p:spPr bwMode="auto">
          <a:xfrm>
            <a:off x="2438400" y="19812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a</a:t>
            </a:r>
          </a:p>
        </p:txBody>
      </p:sp>
      <p:sp>
        <p:nvSpPr>
          <p:cNvPr id="142377" name="TextBox 5"/>
          <p:cNvSpPr txBox="1">
            <a:spLocks noChangeArrowheads="1"/>
          </p:cNvSpPr>
          <p:nvPr/>
        </p:nvSpPr>
        <p:spPr bwMode="auto">
          <a:xfrm>
            <a:off x="3276600" y="19812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m</a:t>
            </a:r>
          </a:p>
        </p:txBody>
      </p:sp>
      <p:sp>
        <p:nvSpPr>
          <p:cNvPr id="142378" name="TextBox 6"/>
          <p:cNvSpPr txBox="1">
            <a:spLocks noChangeArrowheads="1"/>
          </p:cNvSpPr>
          <p:nvPr/>
        </p:nvSpPr>
        <p:spPr bwMode="auto">
          <a:xfrm>
            <a:off x="4038600" y="19812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e</a:t>
            </a:r>
          </a:p>
        </p:txBody>
      </p:sp>
      <p:sp>
        <p:nvSpPr>
          <p:cNvPr id="142379" name="TextBox 7"/>
          <p:cNvSpPr txBox="1">
            <a:spLocks noChangeArrowheads="1"/>
          </p:cNvSpPr>
          <p:nvPr/>
        </p:nvSpPr>
        <p:spPr bwMode="auto">
          <a:xfrm>
            <a:off x="228600" y="5486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m</a:t>
            </a:r>
          </a:p>
        </p:txBody>
      </p:sp>
      <p:sp>
        <p:nvSpPr>
          <p:cNvPr id="142380" name="TextBox 8"/>
          <p:cNvSpPr txBox="1">
            <a:spLocks noChangeArrowheads="1"/>
          </p:cNvSpPr>
          <p:nvPr/>
        </p:nvSpPr>
        <p:spPr bwMode="auto">
          <a:xfrm>
            <a:off x="228600" y="48006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e</a:t>
            </a:r>
          </a:p>
        </p:txBody>
      </p:sp>
      <p:sp>
        <p:nvSpPr>
          <p:cNvPr id="142381" name="TextBox 9"/>
          <p:cNvSpPr txBox="1">
            <a:spLocks noChangeArrowheads="1"/>
          </p:cNvSpPr>
          <p:nvPr/>
        </p:nvSpPr>
        <p:spPr bwMode="auto">
          <a:xfrm>
            <a:off x="228600" y="4038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a</a:t>
            </a:r>
          </a:p>
        </p:txBody>
      </p:sp>
      <p:sp>
        <p:nvSpPr>
          <p:cNvPr id="142382" name="TextBox 10"/>
          <p:cNvSpPr txBox="1">
            <a:spLocks noChangeArrowheads="1"/>
          </p:cNvSpPr>
          <p:nvPr/>
        </p:nvSpPr>
        <p:spPr bwMode="auto">
          <a:xfrm>
            <a:off x="152400" y="33528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n</a:t>
            </a:r>
          </a:p>
        </p:txBody>
      </p:sp>
      <p:sp>
        <p:nvSpPr>
          <p:cNvPr id="98352" name="TextBox 11"/>
          <p:cNvSpPr txBox="1">
            <a:spLocks noChangeArrowheads="1"/>
          </p:cNvSpPr>
          <p:nvPr/>
        </p:nvSpPr>
        <p:spPr bwMode="auto">
          <a:xfrm>
            <a:off x="4800600" y="2743200"/>
            <a:ext cx="4267200" cy="289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OPT(3,1)=min(OPT(2,0)+1,</a:t>
            </a:r>
          </a:p>
          <a:p>
            <a:pPr eaLnBrk="1" hangingPunct="1">
              <a:defRPr/>
            </a:pPr>
            <a:r>
              <a:rPr lang="en-US" sz="2600" dirty="0" smtClean="0">
                <a:solidFill>
                  <a:schemeClr val="bg2">
                    <a:lumMod val="50000"/>
                  </a:schemeClr>
                </a:solidFill>
                <a:latin typeface="Comic Sans MS" pitchFamily="66" charset="0"/>
              </a:rPr>
              <a:t>                      OPT(2,1)+1,</a:t>
            </a:r>
          </a:p>
          <a:p>
            <a:pPr eaLnBrk="1" hangingPunct="1">
              <a:defRPr/>
            </a:pPr>
            <a:r>
              <a:rPr lang="en-US" sz="2600" dirty="0" smtClean="0">
                <a:solidFill>
                  <a:schemeClr val="bg2">
                    <a:lumMod val="50000"/>
                  </a:schemeClr>
                </a:solidFill>
                <a:latin typeface="Comic Sans MS" pitchFamily="66" charset="0"/>
              </a:rPr>
              <a:t>                      OPT(3,0)+1)</a:t>
            </a:r>
          </a:p>
          <a:p>
            <a:pPr eaLnBrk="1" hangingPunct="1">
              <a:defRPr/>
            </a:pPr>
            <a:r>
              <a:rPr lang="en-US" sz="2600" dirty="0" smtClean="0">
                <a:solidFill>
                  <a:schemeClr val="bg2">
                    <a:lumMod val="50000"/>
                  </a:schemeClr>
                </a:solidFill>
                <a:latin typeface="Comic Sans MS" pitchFamily="66" charset="0"/>
              </a:rPr>
              <a:t>                =OPT(3,0)+1</a:t>
            </a:r>
          </a:p>
          <a:p>
            <a:pPr eaLnBrk="1" hangingPunct="1">
              <a:defRPr/>
            </a:pPr>
            <a:r>
              <a:rPr lang="en-US" sz="2600" dirty="0" smtClean="0">
                <a:solidFill>
                  <a:schemeClr val="bg2">
                    <a:lumMod val="50000"/>
                  </a:schemeClr>
                </a:solidFill>
                <a:latin typeface="Comic Sans MS" pitchFamily="66" charset="0"/>
              </a:rPr>
              <a:t>                =0+1</a:t>
            </a:r>
          </a:p>
          <a:p>
            <a:pPr eaLnBrk="1" hangingPunct="1">
              <a:defRPr/>
            </a:pPr>
            <a:r>
              <a:rPr lang="en-US" sz="2600" dirty="0" smtClean="0">
                <a:solidFill>
                  <a:schemeClr val="bg2">
                    <a:lumMod val="50000"/>
                  </a:schemeClr>
                </a:solidFill>
                <a:latin typeface="Comic Sans MS" pitchFamily="66" charset="0"/>
              </a:rPr>
              <a:t>                =1</a:t>
            </a:r>
          </a:p>
          <a:p>
            <a:pPr eaLnBrk="1" hangingPunct="1">
              <a:defRPr/>
            </a:pPr>
            <a:r>
              <a:rPr lang="en-US" sz="2600" dirty="0" smtClean="0">
                <a:solidFill>
                  <a:schemeClr val="bg2">
                    <a:lumMod val="50000"/>
                  </a:schemeClr>
                </a:solidFill>
                <a:latin typeface="Comic Sans MS" pitchFamily="66" charset="0"/>
              </a:rPr>
              <a:t>                </a:t>
            </a:r>
          </a:p>
        </p:txBody>
      </p:sp>
      <p:sp>
        <p:nvSpPr>
          <p:cNvPr id="142384" name="TextBox 12"/>
          <p:cNvSpPr txBox="1">
            <a:spLocks noChangeArrowheads="1"/>
          </p:cNvSpPr>
          <p:nvPr/>
        </p:nvSpPr>
        <p:spPr bwMode="auto">
          <a:xfrm>
            <a:off x="1905000" y="3200400"/>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sp>
        <p:nvSpPr>
          <p:cNvPr id="142385" name="TextBox 12"/>
          <p:cNvSpPr txBox="1">
            <a:spLocks noChangeArrowheads="1"/>
          </p:cNvSpPr>
          <p:nvPr/>
        </p:nvSpPr>
        <p:spPr bwMode="auto">
          <a:xfrm>
            <a:off x="2590800" y="3200400"/>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2386" name="TextBox 13"/>
          <p:cNvSpPr txBox="1">
            <a:spLocks noChangeArrowheads="1"/>
          </p:cNvSpPr>
          <p:nvPr/>
        </p:nvSpPr>
        <p:spPr bwMode="auto">
          <a:xfrm>
            <a:off x="3352800" y="3200400"/>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2387" name="TextBox 14"/>
          <p:cNvSpPr txBox="1">
            <a:spLocks noChangeArrowheads="1"/>
          </p:cNvSpPr>
          <p:nvPr/>
        </p:nvSpPr>
        <p:spPr bwMode="auto">
          <a:xfrm>
            <a:off x="4114800" y="32004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2388" name="TextBox 15"/>
          <p:cNvSpPr txBox="1">
            <a:spLocks noChangeArrowheads="1"/>
          </p:cNvSpPr>
          <p:nvPr/>
        </p:nvSpPr>
        <p:spPr bwMode="auto">
          <a:xfrm>
            <a:off x="1828800" y="3962400"/>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2389" name="TextBox 16"/>
          <p:cNvSpPr txBox="1">
            <a:spLocks noChangeArrowheads="1"/>
          </p:cNvSpPr>
          <p:nvPr/>
        </p:nvSpPr>
        <p:spPr bwMode="auto">
          <a:xfrm>
            <a:off x="2590800" y="39624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cxnSp>
        <p:nvCxnSpPr>
          <p:cNvPr id="21" name="Straight Arrow Connector 20"/>
          <p:cNvCxnSpPr>
            <a:cxnSpLocks noChangeShapeType="1"/>
          </p:cNvCxnSpPr>
          <p:nvPr/>
        </p:nvCxnSpPr>
        <p:spPr bwMode="auto">
          <a:xfrm>
            <a:off x="2133600" y="3581400"/>
            <a:ext cx="533400" cy="5334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2391" name="TextBox 18"/>
          <p:cNvSpPr txBox="1">
            <a:spLocks noChangeArrowheads="1"/>
          </p:cNvSpPr>
          <p:nvPr/>
        </p:nvSpPr>
        <p:spPr bwMode="auto">
          <a:xfrm>
            <a:off x="3352800" y="39624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22" name="Straight Arrow Connector 21"/>
          <p:cNvCxnSpPr>
            <a:cxnSpLocks noChangeShapeType="1"/>
          </p:cNvCxnSpPr>
          <p:nvPr/>
        </p:nvCxnSpPr>
        <p:spPr bwMode="auto">
          <a:xfrm>
            <a:off x="2895600" y="4191000"/>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2393" name="TextBox 22"/>
          <p:cNvSpPr txBox="1">
            <a:spLocks noChangeArrowheads="1"/>
          </p:cNvSpPr>
          <p:nvPr/>
        </p:nvSpPr>
        <p:spPr bwMode="auto">
          <a:xfrm>
            <a:off x="4114800" y="3962400"/>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2</a:t>
            </a:r>
          </a:p>
        </p:txBody>
      </p:sp>
      <p:cxnSp>
        <p:nvCxnSpPr>
          <p:cNvPr id="25" name="Straight Arrow Connector 24"/>
          <p:cNvCxnSpPr>
            <a:cxnSpLocks noChangeShapeType="1"/>
          </p:cNvCxnSpPr>
          <p:nvPr/>
        </p:nvCxnSpPr>
        <p:spPr bwMode="auto">
          <a:xfrm>
            <a:off x="3581400" y="4191000"/>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24" name="TextBox 23"/>
          <p:cNvSpPr txBox="1">
            <a:spLocks noChangeArrowheads="1"/>
          </p:cNvSpPr>
          <p:nvPr/>
        </p:nvSpPr>
        <p:spPr bwMode="auto">
          <a:xfrm>
            <a:off x="1828800" y="4648200"/>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27" name="Straight Arrow Connector 26"/>
          <p:cNvCxnSpPr>
            <a:cxnSpLocks noChangeShapeType="1"/>
          </p:cNvCxnSpPr>
          <p:nvPr/>
        </p:nvCxnSpPr>
        <p:spPr bwMode="auto">
          <a:xfrm>
            <a:off x="1295400" y="4876800"/>
            <a:ext cx="6858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35" name="Straight Arrow Connector 34"/>
          <p:cNvCxnSpPr>
            <a:cxnSpLocks noChangeShapeType="1"/>
          </p:cNvCxnSpPr>
          <p:nvPr/>
        </p:nvCxnSpPr>
        <p:spPr bwMode="auto">
          <a:xfrm>
            <a:off x="1295400" y="2743200"/>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39" name="Straight Arrow Connector 38"/>
          <p:cNvCxnSpPr>
            <a:cxnSpLocks noChangeShapeType="1"/>
          </p:cNvCxnSpPr>
          <p:nvPr/>
        </p:nvCxnSpPr>
        <p:spPr bwMode="auto">
          <a:xfrm>
            <a:off x="2133600" y="3429000"/>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45" name="Straight Arrow Connector 44"/>
          <p:cNvCxnSpPr>
            <a:cxnSpLocks noChangeShapeType="1"/>
          </p:cNvCxnSpPr>
          <p:nvPr/>
        </p:nvCxnSpPr>
        <p:spPr bwMode="auto">
          <a:xfrm>
            <a:off x="2819400" y="2819400"/>
            <a:ext cx="685800" cy="5334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nvCxnSpPr>
        <p:spPr bwMode="auto">
          <a:xfrm>
            <a:off x="3581400" y="2743200"/>
            <a:ext cx="685800" cy="5334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50" name="Straight Arrow Connector 49"/>
          <p:cNvCxnSpPr>
            <a:cxnSpLocks noChangeShapeType="1"/>
          </p:cNvCxnSpPr>
          <p:nvPr/>
        </p:nvCxnSpPr>
        <p:spPr bwMode="auto">
          <a:xfrm>
            <a:off x="1295400" y="3505200"/>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240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4240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160A7FA1-289A-4B15-BC1D-32096A977B3E}" type="slidenum">
              <a:rPr lang="en-US" altLang="en-US" sz="1200">
                <a:solidFill>
                  <a:srgbClr val="045C75"/>
                </a:solidFill>
              </a:rPr>
              <a:pPr eaLnBrk="1" hangingPunct="1"/>
              <a:t>118</a:t>
            </a:fld>
            <a:endParaRPr lang="en-US" altLang="en-US" sz="1200">
              <a:solidFill>
                <a:srgbClr val="045C75"/>
              </a:solidFill>
            </a:endParaRPr>
          </a:p>
        </p:txBody>
      </p:sp>
      <p:sp>
        <p:nvSpPr>
          <p:cNvPr id="34" name="TextBox 11"/>
          <p:cNvSpPr txBox="1">
            <a:spLocks noChangeArrowheads="1"/>
          </p:cNvSpPr>
          <p:nvPr/>
        </p:nvSpPr>
        <p:spPr bwMode="auto">
          <a:xfrm>
            <a:off x="193675" y="381000"/>
            <a:ext cx="8915400"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If  i and  j match,</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)=min{OPT(i-1,j-1),OPT(i-1,j)+1,OPT(i,j-1)+1}</a:t>
            </a:r>
          </a:p>
          <a:p>
            <a:pPr eaLnBrk="1" hangingPunct="1">
              <a:defRPr/>
            </a:pPr>
            <a:r>
              <a:rPr lang="en-US" sz="2600" dirty="0" smtClean="0">
                <a:solidFill>
                  <a:schemeClr val="bg2">
                    <a:lumMod val="50000"/>
                  </a:schemeClr>
                </a:solidFill>
                <a:latin typeface="Comic Sans MS" pitchFamily="66" charset="0"/>
              </a:rPr>
              <a:t>else</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)=min{OPT(i-1,j-1)+1,OPT(i-1,j)+1,OPT(i,j-1)+1}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8352">
                                            <p:txEl>
                                              <p:pRg st="0" end="0"/>
                                            </p:txEl>
                                          </p:spTgt>
                                        </p:tgtEl>
                                        <p:attrNameLst>
                                          <p:attrName>style.visibility</p:attrName>
                                        </p:attrNameLst>
                                      </p:cBhvr>
                                      <p:to>
                                        <p:strVal val="visible"/>
                                      </p:to>
                                    </p:set>
                                    <p:anim calcmode="lin" valueType="num">
                                      <p:cBhvr additive="base">
                                        <p:cTn id="7" dur="500" fill="hold"/>
                                        <p:tgtEl>
                                          <p:spTgt spid="983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8352">
                                            <p:txEl>
                                              <p:pRg st="1" end="1"/>
                                            </p:txEl>
                                          </p:spTgt>
                                        </p:tgtEl>
                                        <p:attrNameLst>
                                          <p:attrName>style.visibility</p:attrName>
                                        </p:attrNameLst>
                                      </p:cBhvr>
                                      <p:to>
                                        <p:strVal val="visible"/>
                                      </p:to>
                                    </p:set>
                                    <p:anim calcmode="lin" valueType="num">
                                      <p:cBhvr additive="base">
                                        <p:cTn id="13" dur="500" fill="hold"/>
                                        <p:tgtEl>
                                          <p:spTgt spid="983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8352">
                                            <p:txEl>
                                              <p:pRg st="2" end="2"/>
                                            </p:txEl>
                                          </p:spTgt>
                                        </p:tgtEl>
                                        <p:attrNameLst>
                                          <p:attrName>style.visibility</p:attrName>
                                        </p:attrNameLst>
                                      </p:cBhvr>
                                      <p:to>
                                        <p:strVal val="visible"/>
                                      </p:to>
                                    </p:set>
                                    <p:anim calcmode="lin" valueType="num">
                                      <p:cBhvr additive="base">
                                        <p:cTn id="19" dur="500" fill="hold"/>
                                        <p:tgtEl>
                                          <p:spTgt spid="983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8352">
                                            <p:txEl>
                                              <p:pRg st="3" end="3"/>
                                            </p:txEl>
                                          </p:spTgt>
                                        </p:tgtEl>
                                        <p:attrNameLst>
                                          <p:attrName>style.visibility</p:attrName>
                                        </p:attrNameLst>
                                      </p:cBhvr>
                                      <p:to>
                                        <p:strVal val="visible"/>
                                      </p:to>
                                    </p:set>
                                    <p:anim calcmode="lin" valueType="num">
                                      <p:cBhvr additive="base">
                                        <p:cTn id="25" dur="500" fill="hold"/>
                                        <p:tgtEl>
                                          <p:spTgt spid="983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83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8352">
                                            <p:txEl>
                                              <p:pRg st="4" end="4"/>
                                            </p:txEl>
                                          </p:spTgt>
                                        </p:tgtEl>
                                        <p:attrNameLst>
                                          <p:attrName>style.visibility</p:attrName>
                                        </p:attrNameLst>
                                      </p:cBhvr>
                                      <p:to>
                                        <p:strVal val="visible"/>
                                      </p:to>
                                    </p:set>
                                    <p:anim calcmode="lin" valueType="num">
                                      <p:cBhvr additive="base">
                                        <p:cTn id="31" dur="500" fill="hold"/>
                                        <p:tgtEl>
                                          <p:spTgt spid="983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83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8352">
                                            <p:txEl>
                                              <p:pRg st="5" end="5"/>
                                            </p:txEl>
                                          </p:spTgt>
                                        </p:tgtEl>
                                        <p:attrNameLst>
                                          <p:attrName>style.visibility</p:attrName>
                                        </p:attrNameLst>
                                      </p:cBhvr>
                                      <p:to>
                                        <p:strVal val="visible"/>
                                      </p:to>
                                    </p:set>
                                    <p:anim calcmode="lin" valueType="num">
                                      <p:cBhvr additive="base">
                                        <p:cTn id="37" dur="500" fill="hold"/>
                                        <p:tgtEl>
                                          <p:spTgt spid="9835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8352">
                                            <p:txEl>
                                              <p:pRg st="5" end="5"/>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500"/>
                            </p:stCondLst>
                            <p:childTnLst>
                              <p:par>
                                <p:cTn id="40" presetID="2" presetClass="entr" presetSubtype="4"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1000" fill="hold"/>
                                        <p:tgtEl>
                                          <p:spTgt spid="27"/>
                                        </p:tgtEl>
                                        <p:attrNameLst>
                                          <p:attrName>ppt_x</p:attrName>
                                        </p:attrNameLst>
                                      </p:cBhvr>
                                      <p:tavLst>
                                        <p:tav tm="0">
                                          <p:val>
                                            <p:strVal val="#ppt_x"/>
                                          </p:val>
                                        </p:tav>
                                        <p:tav tm="100000">
                                          <p:val>
                                            <p:strVal val="#ppt_x"/>
                                          </p:val>
                                        </p:tav>
                                      </p:tavLst>
                                    </p:anim>
                                    <p:anim calcmode="lin" valueType="num">
                                      <p:cBhvr additive="base">
                                        <p:cTn id="43" dur="1000" fill="hold"/>
                                        <p:tgtEl>
                                          <p:spTgt spid="27"/>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1500"/>
                            </p:stCondLst>
                            <p:childTnLst>
                              <p:par>
                                <p:cTn id="45" presetID="2" presetClass="entr" presetSubtype="4"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1000" fill="hold"/>
                                        <p:tgtEl>
                                          <p:spTgt spid="24"/>
                                        </p:tgtEl>
                                        <p:attrNameLst>
                                          <p:attrName>ppt_x</p:attrName>
                                        </p:attrNameLst>
                                      </p:cBhvr>
                                      <p:tavLst>
                                        <p:tav tm="0">
                                          <p:val>
                                            <p:strVal val="#ppt_x"/>
                                          </p:val>
                                        </p:tav>
                                        <p:tav tm="100000">
                                          <p:val>
                                            <p:strVal val="#ppt_x"/>
                                          </p:val>
                                        </p:tav>
                                      </p:tavLst>
                                    </p:anim>
                                    <p:anim calcmode="lin" valueType="num">
                                      <p:cBhvr additive="base">
                                        <p:cTn id="48"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08"/>
          <p:cNvGraphicFramePr>
            <a:graphicFrameLocks/>
          </p:cNvGraphicFramePr>
          <p:nvPr/>
        </p:nvGraphicFramePr>
        <p:xfrm>
          <a:off x="838200" y="2428875"/>
          <a:ext cx="3860800" cy="3667125"/>
        </p:xfrm>
        <a:graphic>
          <a:graphicData uri="http://schemas.openxmlformats.org/drawingml/2006/table">
            <a:tbl>
              <a:tblPr>
                <a:tableStyleId>{8799B23B-EC83-4686-B30A-512413B5E67A}</a:tableStyleId>
              </a:tblPr>
              <a:tblGrid>
                <a:gridCol w="773185"/>
                <a:gridCol w="773185"/>
                <a:gridCol w="771476"/>
                <a:gridCol w="771476"/>
                <a:gridCol w="771476"/>
              </a:tblGrid>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bl>
          </a:graphicData>
        </a:graphic>
      </p:graphicFrame>
      <p:sp>
        <p:nvSpPr>
          <p:cNvPr id="143399" name="TextBox 2"/>
          <p:cNvSpPr txBox="1">
            <a:spLocks noChangeArrowheads="1"/>
          </p:cNvSpPr>
          <p:nvPr/>
        </p:nvSpPr>
        <p:spPr bwMode="auto">
          <a:xfrm>
            <a:off x="1828800" y="197167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n</a:t>
            </a:r>
          </a:p>
        </p:txBody>
      </p:sp>
      <p:sp>
        <p:nvSpPr>
          <p:cNvPr id="143400" name="TextBox 3"/>
          <p:cNvSpPr txBox="1">
            <a:spLocks noChangeArrowheads="1"/>
          </p:cNvSpPr>
          <p:nvPr/>
        </p:nvSpPr>
        <p:spPr bwMode="auto">
          <a:xfrm>
            <a:off x="2438400" y="1971675"/>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a</a:t>
            </a:r>
          </a:p>
        </p:txBody>
      </p:sp>
      <p:sp>
        <p:nvSpPr>
          <p:cNvPr id="143401" name="TextBox 5"/>
          <p:cNvSpPr txBox="1">
            <a:spLocks noChangeArrowheads="1"/>
          </p:cNvSpPr>
          <p:nvPr/>
        </p:nvSpPr>
        <p:spPr bwMode="auto">
          <a:xfrm>
            <a:off x="3276600" y="1971675"/>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m</a:t>
            </a:r>
          </a:p>
        </p:txBody>
      </p:sp>
      <p:sp>
        <p:nvSpPr>
          <p:cNvPr id="143402" name="TextBox 6"/>
          <p:cNvSpPr txBox="1">
            <a:spLocks noChangeArrowheads="1"/>
          </p:cNvSpPr>
          <p:nvPr/>
        </p:nvSpPr>
        <p:spPr bwMode="auto">
          <a:xfrm>
            <a:off x="4038600" y="1971675"/>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e</a:t>
            </a:r>
          </a:p>
        </p:txBody>
      </p:sp>
      <p:sp>
        <p:nvSpPr>
          <p:cNvPr id="143403" name="TextBox 7"/>
          <p:cNvSpPr txBox="1">
            <a:spLocks noChangeArrowheads="1"/>
          </p:cNvSpPr>
          <p:nvPr/>
        </p:nvSpPr>
        <p:spPr bwMode="auto">
          <a:xfrm>
            <a:off x="228600" y="547687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m</a:t>
            </a:r>
          </a:p>
        </p:txBody>
      </p:sp>
      <p:sp>
        <p:nvSpPr>
          <p:cNvPr id="143404" name="TextBox 8"/>
          <p:cNvSpPr txBox="1">
            <a:spLocks noChangeArrowheads="1"/>
          </p:cNvSpPr>
          <p:nvPr/>
        </p:nvSpPr>
        <p:spPr bwMode="auto">
          <a:xfrm>
            <a:off x="228600" y="4791075"/>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e</a:t>
            </a:r>
          </a:p>
        </p:txBody>
      </p:sp>
      <p:sp>
        <p:nvSpPr>
          <p:cNvPr id="143405" name="TextBox 9"/>
          <p:cNvSpPr txBox="1">
            <a:spLocks noChangeArrowheads="1"/>
          </p:cNvSpPr>
          <p:nvPr/>
        </p:nvSpPr>
        <p:spPr bwMode="auto">
          <a:xfrm>
            <a:off x="228600" y="402907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a</a:t>
            </a:r>
          </a:p>
        </p:txBody>
      </p:sp>
      <p:sp>
        <p:nvSpPr>
          <p:cNvPr id="143406" name="TextBox 10"/>
          <p:cNvSpPr txBox="1">
            <a:spLocks noChangeArrowheads="1"/>
          </p:cNvSpPr>
          <p:nvPr/>
        </p:nvSpPr>
        <p:spPr bwMode="auto">
          <a:xfrm>
            <a:off x="152400" y="3343275"/>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n</a:t>
            </a:r>
          </a:p>
        </p:txBody>
      </p:sp>
      <p:sp>
        <p:nvSpPr>
          <p:cNvPr id="98352" name="TextBox 11"/>
          <p:cNvSpPr txBox="1">
            <a:spLocks noChangeArrowheads="1"/>
          </p:cNvSpPr>
          <p:nvPr/>
        </p:nvSpPr>
        <p:spPr bwMode="auto">
          <a:xfrm>
            <a:off x="4800600" y="2809875"/>
            <a:ext cx="4308475" cy="289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OPT(3,2)=min(OPT(2,1)+1,</a:t>
            </a:r>
          </a:p>
          <a:p>
            <a:pPr eaLnBrk="1" hangingPunct="1">
              <a:defRPr/>
            </a:pPr>
            <a:r>
              <a:rPr lang="en-US" sz="2600" dirty="0" smtClean="0">
                <a:solidFill>
                  <a:schemeClr val="bg2">
                    <a:lumMod val="50000"/>
                  </a:schemeClr>
                </a:solidFill>
                <a:latin typeface="Comic Sans MS" pitchFamily="66" charset="0"/>
              </a:rPr>
              <a:t>                       OPT(2,2)+1,</a:t>
            </a:r>
          </a:p>
          <a:p>
            <a:pPr eaLnBrk="1" hangingPunct="1">
              <a:defRPr/>
            </a:pPr>
            <a:r>
              <a:rPr lang="en-US" sz="2600" dirty="0" smtClean="0">
                <a:solidFill>
                  <a:schemeClr val="bg2">
                    <a:lumMod val="50000"/>
                  </a:schemeClr>
                </a:solidFill>
                <a:latin typeface="Comic Sans MS" pitchFamily="66" charset="0"/>
              </a:rPr>
              <a:t>                       OPT(3,1)+1)</a:t>
            </a:r>
          </a:p>
          <a:p>
            <a:pPr eaLnBrk="1" hangingPunct="1">
              <a:defRPr/>
            </a:pPr>
            <a:r>
              <a:rPr lang="en-US" sz="2600" dirty="0" smtClean="0">
                <a:solidFill>
                  <a:schemeClr val="bg2">
                    <a:lumMod val="50000"/>
                  </a:schemeClr>
                </a:solidFill>
                <a:latin typeface="Comic Sans MS" pitchFamily="66" charset="0"/>
              </a:rPr>
              <a:t>                =OPT(2,2)+1</a:t>
            </a:r>
          </a:p>
          <a:p>
            <a:pPr eaLnBrk="1" hangingPunct="1">
              <a:defRPr/>
            </a:pPr>
            <a:r>
              <a:rPr lang="en-US" sz="2600" dirty="0" smtClean="0">
                <a:solidFill>
                  <a:schemeClr val="bg2">
                    <a:lumMod val="50000"/>
                  </a:schemeClr>
                </a:solidFill>
                <a:latin typeface="Comic Sans MS" pitchFamily="66" charset="0"/>
              </a:rPr>
              <a:t>                =0+1</a:t>
            </a:r>
          </a:p>
          <a:p>
            <a:pPr eaLnBrk="1" hangingPunct="1">
              <a:defRPr/>
            </a:pPr>
            <a:r>
              <a:rPr lang="en-US" sz="2600" dirty="0" smtClean="0">
                <a:solidFill>
                  <a:schemeClr val="bg2">
                    <a:lumMod val="50000"/>
                  </a:schemeClr>
                </a:solidFill>
                <a:latin typeface="Comic Sans MS" pitchFamily="66" charset="0"/>
              </a:rPr>
              <a:t>                =1</a:t>
            </a:r>
          </a:p>
          <a:p>
            <a:pPr eaLnBrk="1" hangingPunct="1">
              <a:defRPr/>
            </a:pPr>
            <a:r>
              <a:rPr lang="en-US" sz="2600" dirty="0" smtClean="0">
                <a:solidFill>
                  <a:schemeClr val="bg2">
                    <a:lumMod val="50000"/>
                  </a:schemeClr>
                </a:solidFill>
                <a:latin typeface="Comic Sans MS" pitchFamily="66" charset="0"/>
              </a:rPr>
              <a:t>                </a:t>
            </a:r>
          </a:p>
        </p:txBody>
      </p:sp>
      <p:sp>
        <p:nvSpPr>
          <p:cNvPr id="143408" name="TextBox 12"/>
          <p:cNvSpPr txBox="1">
            <a:spLocks noChangeArrowheads="1"/>
          </p:cNvSpPr>
          <p:nvPr/>
        </p:nvSpPr>
        <p:spPr bwMode="auto">
          <a:xfrm>
            <a:off x="1905000" y="3190875"/>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sp>
        <p:nvSpPr>
          <p:cNvPr id="143409" name="TextBox 12"/>
          <p:cNvSpPr txBox="1">
            <a:spLocks noChangeArrowheads="1"/>
          </p:cNvSpPr>
          <p:nvPr/>
        </p:nvSpPr>
        <p:spPr bwMode="auto">
          <a:xfrm>
            <a:off x="2590800" y="3190875"/>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3410" name="TextBox 13"/>
          <p:cNvSpPr txBox="1">
            <a:spLocks noChangeArrowheads="1"/>
          </p:cNvSpPr>
          <p:nvPr/>
        </p:nvSpPr>
        <p:spPr bwMode="auto">
          <a:xfrm>
            <a:off x="3352800" y="319087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3411" name="TextBox 14"/>
          <p:cNvSpPr txBox="1">
            <a:spLocks noChangeArrowheads="1"/>
          </p:cNvSpPr>
          <p:nvPr/>
        </p:nvSpPr>
        <p:spPr bwMode="auto">
          <a:xfrm>
            <a:off x="4114800" y="319087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3412" name="TextBox 15"/>
          <p:cNvSpPr txBox="1">
            <a:spLocks noChangeArrowheads="1"/>
          </p:cNvSpPr>
          <p:nvPr/>
        </p:nvSpPr>
        <p:spPr bwMode="auto">
          <a:xfrm>
            <a:off x="1828800" y="395287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3413" name="TextBox 16"/>
          <p:cNvSpPr txBox="1">
            <a:spLocks noChangeArrowheads="1"/>
          </p:cNvSpPr>
          <p:nvPr/>
        </p:nvSpPr>
        <p:spPr bwMode="auto">
          <a:xfrm>
            <a:off x="2590800" y="395287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cxnSp>
        <p:nvCxnSpPr>
          <p:cNvPr id="21" name="Straight Arrow Connector 20"/>
          <p:cNvCxnSpPr>
            <a:cxnSpLocks noChangeShapeType="1"/>
          </p:cNvCxnSpPr>
          <p:nvPr/>
        </p:nvCxnSpPr>
        <p:spPr bwMode="auto">
          <a:xfrm>
            <a:off x="2133600" y="3571875"/>
            <a:ext cx="533400" cy="5334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3415" name="TextBox 18"/>
          <p:cNvSpPr txBox="1">
            <a:spLocks noChangeArrowheads="1"/>
          </p:cNvSpPr>
          <p:nvPr/>
        </p:nvSpPr>
        <p:spPr bwMode="auto">
          <a:xfrm>
            <a:off x="3352800" y="395287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22" name="Straight Arrow Connector 21"/>
          <p:cNvCxnSpPr>
            <a:cxnSpLocks noChangeShapeType="1"/>
          </p:cNvCxnSpPr>
          <p:nvPr/>
        </p:nvCxnSpPr>
        <p:spPr bwMode="auto">
          <a:xfrm>
            <a:off x="2895600" y="4181475"/>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3417" name="TextBox 22"/>
          <p:cNvSpPr txBox="1">
            <a:spLocks noChangeArrowheads="1"/>
          </p:cNvSpPr>
          <p:nvPr/>
        </p:nvSpPr>
        <p:spPr bwMode="auto">
          <a:xfrm>
            <a:off x="4114800" y="395287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2</a:t>
            </a:r>
          </a:p>
        </p:txBody>
      </p:sp>
      <p:cxnSp>
        <p:nvCxnSpPr>
          <p:cNvPr id="25" name="Straight Arrow Connector 24"/>
          <p:cNvCxnSpPr>
            <a:cxnSpLocks noChangeShapeType="1"/>
          </p:cNvCxnSpPr>
          <p:nvPr/>
        </p:nvCxnSpPr>
        <p:spPr bwMode="auto">
          <a:xfrm>
            <a:off x="3581400" y="4181475"/>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3419" name="TextBox 23"/>
          <p:cNvSpPr txBox="1">
            <a:spLocks noChangeArrowheads="1"/>
          </p:cNvSpPr>
          <p:nvPr/>
        </p:nvSpPr>
        <p:spPr bwMode="auto">
          <a:xfrm>
            <a:off x="1828800" y="463867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27" name="Straight Arrow Connector 26"/>
          <p:cNvCxnSpPr>
            <a:cxnSpLocks noChangeShapeType="1"/>
          </p:cNvCxnSpPr>
          <p:nvPr/>
        </p:nvCxnSpPr>
        <p:spPr bwMode="auto">
          <a:xfrm>
            <a:off x="1295400" y="4867275"/>
            <a:ext cx="6858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29" name="TextBox 28"/>
          <p:cNvSpPr txBox="1">
            <a:spLocks noChangeArrowheads="1"/>
          </p:cNvSpPr>
          <p:nvPr/>
        </p:nvSpPr>
        <p:spPr bwMode="auto">
          <a:xfrm>
            <a:off x="2590800" y="4638675"/>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37" name="Straight Arrow Connector 36"/>
          <p:cNvCxnSpPr>
            <a:cxnSpLocks noChangeShapeType="1"/>
          </p:cNvCxnSpPr>
          <p:nvPr/>
        </p:nvCxnSpPr>
        <p:spPr bwMode="auto">
          <a:xfrm>
            <a:off x="2819400" y="4333875"/>
            <a:ext cx="0" cy="3810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nvCxnSpPr>
        <p:spPr bwMode="auto">
          <a:xfrm>
            <a:off x="1295400" y="2733675"/>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49" name="Straight Arrow Connector 48"/>
          <p:cNvCxnSpPr>
            <a:cxnSpLocks noChangeShapeType="1"/>
          </p:cNvCxnSpPr>
          <p:nvPr/>
        </p:nvCxnSpPr>
        <p:spPr bwMode="auto">
          <a:xfrm>
            <a:off x="2133600" y="3419475"/>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53" name="Straight Arrow Connector 52"/>
          <p:cNvCxnSpPr>
            <a:cxnSpLocks noChangeShapeType="1"/>
          </p:cNvCxnSpPr>
          <p:nvPr/>
        </p:nvCxnSpPr>
        <p:spPr bwMode="auto">
          <a:xfrm>
            <a:off x="2819400" y="2733675"/>
            <a:ext cx="685800" cy="6858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56" name="Straight Arrow Connector 55"/>
          <p:cNvCxnSpPr>
            <a:cxnSpLocks noChangeShapeType="1"/>
          </p:cNvCxnSpPr>
          <p:nvPr/>
        </p:nvCxnSpPr>
        <p:spPr bwMode="auto">
          <a:xfrm>
            <a:off x="3581400" y="2733675"/>
            <a:ext cx="609600" cy="5334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61" name="Straight Arrow Connector 60"/>
          <p:cNvCxnSpPr>
            <a:cxnSpLocks noChangeShapeType="1"/>
          </p:cNvCxnSpPr>
          <p:nvPr/>
        </p:nvCxnSpPr>
        <p:spPr bwMode="auto">
          <a:xfrm>
            <a:off x="1295400" y="3495675"/>
            <a:ext cx="685800" cy="6858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342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4342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2D320EF5-BF1D-4025-BA72-C6CDEB9AE7D4}" type="slidenum">
              <a:rPr lang="en-US" altLang="en-US" sz="1200">
                <a:solidFill>
                  <a:srgbClr val="045C75"/>
                </a:solidFill>
              </a:rPr>
              <a:pPr eaLnBrk="1" hangingPunct="1"/>
              <a:t>119</a:t>
            </a:fld>
            <a:endParaRPr lang="en-US" altLang="en-US" sz="1200">
              <a:solidFill>
                <a:srgbClr val="045C75"/>
              </a:solidFill>
            </a:endParaRPr>
          </a:p>
        </p:txBody>
      </p:sp>
      <p:sp>
        <p:nvSpPr>
          <p:cNvPr id="36" name="TextBox 11"/>
          <p:cNvSpPr txBox="1">
            <a:spLocks noChangeArrowheads="1"/>
          </p:cNvSpPr>
          <p:nvPr/>
        </p:nvSpPr>
        <p:spPr bwMode="auto">
          <a:xfrm>
            <a:off x="193675" y="381000"/>
            <a:ext cx="8915400"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If  i and  j match,</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)=min{OPT(i-1,j-1),OPT(i-1,j)+1,OPT(i,j-1)+1}</a:t>
            </a:r>
          </a:p>
          <a:p>
            <a:pPr eaLnBrk="1" hangingPunct="1">
              <a:defRPr/>
            </a:pPr>
            <a:r>
              <a:rPr lang="en-US" sz="2600" dirty="0" smtClean="0">
                <a:solidFill>
                  <a:schemeClr val="bg2">
                    <a:lumMod val="50000"/>
                  </a:schemeClr>
                </a:solidFill>
                <a:latin typeface="Comic Sans MS" pitchFamily="66" charset="0"/>
              </a:rPr>
              <a:t>else</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)=min{OPT(i-1,j-1)+1,OPT(i-1,j)+1,OPT(i,j-1)+1}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8352">
                                            <p:txEl>
                                              <p:pRg st="0" end="0"/>
                                            </p:txEl>
                                          </p:spTgt>
                                        </p:tgtEl>
                                        <p:attrNameLst>
                                          <p:attrName>style.visibility</p:attrName>
                                        </p:attrNameLst>
                                      </p:cBhvr>
                                      <p:to>
                                        <p:strVal val="visible"/>
                                      </p:to>
                                    </p:set>
                                    <p:anim calcmode="lin" valueType="num">
                                      <p:cBhvr additive="base">
                                        <p:cTn id="7" dur="500" fill="hold"/>
                                        <p:tgtEl>
                                          <p:spTgt spid="983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8352">
                                            <p:txEl>
                                              <p:pRg st="1" end="1"/>
                                            </p:txEl>
                                          </p:spTgt>
                                        </p:tgtEl>
                                        <p:attrNameLst>
                                          <p:attrName>style.visibility</p:attrName>
                                        </p:attrNameLst>
                                      </p:cBhvr>
                                      <p:to>
                                        <p:strVal val="visible"/>
                                      </p:to>
                                    </p:set>
                                    <p:anim calcmode="lin" valueType="num">
                                      <p:cBhvr additive="base">
                                        <p:cTn id="13" dur="500" fill="hold"/>
                                        <p:tgtEl>
                                          <p:spTgt spid="983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8352">
                                            <p:txEl>
                                              <p:pRg st="2" end="2"/>
                                            </p:txEl>
                                          </p:spTgt>
                                        </p:tgtEl>
                                        <p:attrNameLst>
                                          <p:attrName>style.visibility</p:attrName>
                                        </p:attrNameLst>
                                      </p:cBhvr>
                                      <p:to>
                                        <p:strVal val="visible"/>
                                      </p:to>
                                    </p:set>
                                    <p:anim calcmode="lin" valueType="num">
                                      <p:cBhvr additive="base">
                                        <p:cTn id="19" dur="500" fill="hold"/>
                                        <p:tgtEl>
                                          <p:spTgt spid="983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8352">
                                            <p:txEl>
                                              <p:pRg st="3" end="3"/>
                                            </p:txEl>
                                          </p:spTgt>
                                        </p:tgtEl>
                                        <p:attrNameLst>
                                          <p:attrName>style.visibility</p:attrName>
                                        </p:attrNameLst>
                                      </p:cBhvr>
                                      <p:to>
                                        <p:strVal val="visible"/>
                                      </p:to>
                                    </p:set>
                                    <p:anim calcmode="lin" valueType="num">
                                      <p:cBhvr additive="base">
                                        <p:cTn id="25" dur="500" fill="hold"/>
                                        <p:tgtEl>
                                          <p:spTgt spid="983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83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8352">
                                            <p:txEl>
                                              <p:pRg st="4" end="4"/>
                                            </p:txEl>
                                          </p:spTgt>
                                        </p:tgtEl>
                                        <p:attrNameLst>
                                          <p:attrName>style.visibility</p:attrName>
                                        </p:attrNameLst>
                                      </p:cBhvr>
                                      <p:to>
                                        <p:strVal val="visible"/>
                                      </p:to>
                                    </p:set>
                                    <p:anim calcmode="lin" valueType="num">
                                      <p:cBhvr additive="base">
                                        <p:cTn id="31" dur="500" fill="hold"/>
                                        <p:tgtEl>
                                          <p:spTgt spid="983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83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8352">
                                            <p:txEl>
                                              <p:pRg st="5" end="5"/>
                                            </p:txEl>
                                          </p:spTgt>
                                        </p:tgtEl>
                                        <p:attrNameLst>
                                          <p:attrName>style.visibility</p:attrName>
                                        </p:attrNameLst>
                                      </p:cBhvr>
                                      <p:to>
                                        <p:strVal val="visible"/>
                                      </p:to>
                                    </p:set>
                                    <p:anim calcmode="lin" valueType="num">
                                      <p:cBhvr additive="base">
                                        <p:cTn id="37" dur="500" fill="hold"/>
                                        <p:tgtEl>
                                          <p:spTgt spid="9835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8352">
                                            <p:txEl>
                                              <p:pRg st="5" end="5"/>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500"/>
                            </p:stCondLst>
                            <p:childTnLst>
                              <p:par>
                                <p:cTn id="40" presetID="2" presetClass="entr" presetSubtype="4" fill="hold"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1000" fill="hold"/>
                                        <p:tgtEl>
                                          <p:spTgt spid="37"/>
                                        </p:tgtEl>
                                        <p:attrNameLst>
                                          <p:attrName>ppt_x</p:attrName>
                                        </p:attrNameLst>
                                      </p:cBhvr>
                                      <p:tavLst>
                                        <p:tav tm="0">
                                          <p:val>
                                            <p:strVal val="#ppt_x"/>
                                          </p:val>
                                        </p:tav>
                                        <p:tav tm="100000">
                                          <p:val>
                                            <p:strVal val="#ppt_x"/>
                                          </p:val>
                                        </p:tav>
                                      </p:tavLst>
                                    </p:anim>
                                    <p:anim calcmode="lin" valueType="num">
                                      <p:cBhvr additive="base">
                                        <p:cTn id="43" dur="1000" fill="hold"/>
                                        <p:tgtEl>
                                          <p:spTgt spid="37"/>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1500"/>
                            </p:stCondLst>
                            <p:childTnLst>
                              <p:par>
                                <p:cTn id="45" presetID="2" presetClass="entr" presetSubtype="4"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Footer Placeholder 1"/>
          <p:cNvSpPr>
            <a:spLocks noGrp="1"/>
          </p:cNvSpPr>
          <p:nvPr>
            <p:ph type="ftr" sz="quarter" idx="11"/>
          </p:nvPr>
        </p:nvSpPr>
        <p:spPr bwMode="auto">
          <a:xfrm>
            <a:off x="2667000" y="6356350"/>
            <a:ext cx="304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200" smtClean="0">
                <a:solidFill>
                  <a:srgbClr val="045C75"/>
                </a:solidFill>
              </a:rPr>
              <a:t>Workshop on Design and Analysis of Algorithms at Epitech University, France</a:t>
            </a:r>
          </a:p>
        </p:txBody>
      </p:sp>
      <p:sp>
        <p:nvSpPr>
          <p:cNvPr id="2867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40B8EDC1-0F83-4C0E-A1E0-C7D416499486}" type="slidenum">
              <a:rPr lang="en-US" altLang="en-US" sz="1200">
                <a:solidFill>
                  <a:srgbClr val="045C75"/>
                </a:solidFill>
              </a:rPr>
              <a:pPr eaLnBrk="1" hangingPunct="1"/>
              <a:t>12</a:t>
            </a:fld>
            <a:endParaRPr lang="en-US" altLang="en-US" sz="1200">
              <a:solidFill>
                <a:srgbClr val="045C75"/>
              </a:solidFill>
            </a:endParaRPr>
          </a:p>
        </p:txBody>
      </p:sp>
      <p:cxnSp>
        <p:nvCxnSpPr>
          <p:cNvPr id="4" name="Straight Connector 3"/>
          <p:cNvCxnSpPr/>
          <p:nvPr/>
        </p:nvCxnSpPr>
        <p:spPr>
          <a:xfrm>
            <a:off x="1600200" y="1820863"/>
            <a:ext cx="13716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09800" y="2354263"/>
            <a:ext cx="22098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029200" y="4640263"/>
            <a:ext cx="13716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352800" y="2887663"/>
            <a:ext cx="14478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438400" y="3497263"/>
            <a:ext cx="40386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953000" y="4106863"/>
            <a:ext cx="13716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707" name="TextBox 9"/>
          <p:cNvSpPr txBox="1">
            <a:spLocks noChangeArrowheads="1"/>
          </p:cNvSpPr>
          <p:nvPr/>
        </p:nvSpPr>
        <p:spPr bwMode="auto">
          <a:xfrm>
            <a:off x="381000" y="1135063"/>
            <a:ext cx="1066800" cy="3970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dirty="0" smtClean="0">
                <a:solidFill>
                  <a:schemeClr val="bg2">
                    <a:lumMod val="50000"/>
                  </a:schemeClr>
                </a:solidFill>
                <a:latin typeface="Comic Sans MS" pitchFamily="66" charset="0"/>
              </a:rPr>
              <a:t>INDEX</a:t>
            </a:r>
          </a:p>
          <a:p>
            <a:pP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1</a:t>
            </a:r>
          </a:p>
          <a:p>
            <a:pPr algn="ct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2</a:t>
            </a:r>
          </a:p>
          <a:p>
            <a:pPr algn="ct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3</a:t>
            </a:r>
          </a:p>
          <a:p>
            <a:pPr algn="ct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4</a:t>
            </a:r>
          </a:p>
          <a:p>
            <a:pPr algn="ct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5</a:t>
            </a:r>
          </a:p>
          <a:p>
            <a:pPr algn="ct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6</a:t>
            </a:r>
          </a:p>
          <a:p>
            <a:pPr eaLnBrk="1" hangingPunct="1">
              <a:defRPr/>
            </a:pPr>
            <a:endParaRPr lang="en-US" sz="1800" b="1" dirty="0" smtClean="0">
              <a:solidFill>
                <a:schemeClr val="bg2">
                  <a:lumMod val="50000"/>
                </a:schemeClr>
              </a:solidFill>
              <a:latin typeface="Comic Sans MS" pitchFamily="66" charset="0"/>
            </a:endParaRPr>
          </a:p>
        </p:txBody>
      </p:sp>
      <p:sp>
        <p:nvSpPr>
          <p:cNvPr id="29708" name="TextBox 10"/>
          <p:cNvSpPr txBox="1">
            <a:spLocks noChangeArrowheads="1"/>
          </p:cNvSpPr>
          <p:nvPr/>
        </p:nvSpPr>
        <p:spPr bwMode="auto">
          <a:xfrm>
            <a:off x="1752600" y="151606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1</a:t>
            </a:r>
            <a:r>
              <a:rPr lang="en-US" sz="1800" b="1" smtClean="0">
                <a:solidFill>
                  <a:schemeClr val="bg2">
                    <a:lumMod val="50000"/>
                  </a:schemeClr>
                </a:solidFill>
                <a:latin typeface="Comic Sans MS" pitchFamily="66" charset="0"/>
              </a:rPr>
              <a:t>=2</a:t>
            </a:r>
          </a:p>
        </p:txBody>
      </p:sp>
      <p:sp>
        <p:nvSpPr>
          <p:cNvPr id="29709" name="TextBox 11"/>
          <p:cNvSpPr txBox="1">
            <a:spLocks noChangeArrowheads="1"/>
          </p:cNvSpPr>
          <p:nvPr/>
        </p:nvSpPr>
        <p:spPr bwMode="auto">
          <a:xfrm>
            <a:off x="2895600" y="204946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2</a:t>
            </a:r>
            <a:r>
              <a:rPr lang="en-US" sz="1800" b="1" smtClean="0">
                <a:solidFill>
                  <a:schemeClr val="bg2">
                    <a:lumMod val="50000"/>
                  </a:schemeClr>
                </a:solidFill>
                <a:latin typeface="Comic Sans MS" pitchFamily="66" charset="0"/>
              </a:rPr>
              <a:t>=4</a:t>
            </a:r>
          </a:p>
        </p:txBody>
      </p:sp>
      <p:sp>
        <p:nvSpPr>
          <p:cNvPr id="29710" name="TextBox 12"/>
          <p:cNvSpPr txBox="1">
            <a:spLocks noChangeArrowheads="1"/>
          </p:cNvSpPr>
          <p:nvPr/>
        </p:nvSpPr>
        <p:spPr bwMode="auto">
          <a:xfrm>
            <a:off x="3505200" y="258286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3</a:t>
            </a:r>
            <a:r>
              <a:rPr lang="en-US" sz="1800" b="1" smtClean="0">
                <a:solidFill>
                  <a:schemeClr val="bg2">
                    <a:lumMod val="50000"/>
                  </a:schemeClr>
                </a:solidFill>
                <a:latin typeface="Comic Sans MS" pitchFamily="66" charset="0"/>
              </a:rPr>
              <a:t>=4</a:t>
            </a:r>
          </a:p>
        </p:txBody>
      </p:sp>
      <p:sp>
        <p:nvSpPr>
          <p:cNvPr id="29711" name="TextBox 13"/>
          <p:cNvSpPr txBox="1">
            <a:spLocks noChangeArrowheads="1"/>
          </p:cNvSpPr>
          <p:nvPr/>
        </p:nvSpPr>
        <p:spPr bwMode="auto">
          <a:xfrm>
            <a:off x="3657600" y="319246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4</a:t>
            </a:r>
            <a:r>
              <a:rPr lang="en-US" sz="1800" b="1" smtClean="0">
                <a:solidFill>
                  <a:schemeClr val="bg2">
                    <a:lumMod val="50000"/>
                  </a:schemeClr>
                </a:solidFill>
                <a:latin typeface="Comic Sans MS" pitchFamily="66" charset="0"/>
              </a:rPr>
              <a:t>=7</a:t>
            </a:r>
          </a:p>
        </p:txBody>
      </p:sp>
      <p:sp>
        <p:nvSpPr>
          <p:cNvPr id="29712" name="TextBox 14"/>
          <p:cNvSpPr txBox="1">
            <a:spLocks noChangeArrowheads="1"/>
          </p:cNvSpPr>
          <p:nvPr/>
        </p:nvSpPr>
        <p:spPr bwMode="auto">
          <a:xfrm>
            <a:off x="5105400" y="380206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5</a:t>
            </a:r>
            <a:r>
              <a:rPr lang="en-US" sz="1800" b="1" smtClean="0">
                <a:solidFill>
                  <a:schemeClr val="bg2">
                    <a:lumMod val="50000"/>
                  </a:schemeClr>
                </a:solidFill>
                <a:latin typeface="Comic Sans MS" pitchFamily="66" charset="0"/>
              </a:rPr>
              <a:t>=2</a:t>
            </a:r>
          </a:p>
        </p:txBody>
      </p:sp>
      <p:sp>
        <p:nvSpPr>
          <p:cNvPr id="29713" name="TextBox 15"/>
          <p:cNvSpPr txBox="1">
            <a:spLocks noChangeArrowheads="1"/>
          </p:cNvSpPr>
          <p:nvPr/>
        </p:nvSpPr>
        <p:spPr bwMode="auto">
          <a:xfrm>
            <a:off x="5257800" y="433546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6</a:t>
            </a:r>
            <a:r>
              <a:rPr lang="en-US" sz="1800" b="1" smtClean="0">
                <a:solidFill>
                  <a:schemeClr val="bg2">
                    <a:lumMod val="50000"/>
                  </a:schemeClr>
                </a:solidFill>
                <a:latin typeface="Comic Sans MS" pitchFamily="66" charset="0"/>
              </a:rPr>
              <a:t>=1</a:t>
            </a:r>
          </a:p>
        </p:txBody>
      </p:sp>
      <p:cxnSp>
        <p:nvCxnSpPr>
          <p:cNvPr id="17" name="Straight Connector 16"/>
          <p:cNvCxnSpPr/>
          <p:nvPr/>
        </p:nvCxnSpPr>
        <p:spPr>
          <a:xfrm rot="5400000">
            <a:off x="1524001" y="1820862"/>
            <a:ext cx="152400" cy="31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896394" y="18200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344194" y="23534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134394" y="2353469"/>
            <a:ext cx="1524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725194" y="28868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277394" y="28868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6401594" y="34964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362994" y="34964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6249194" y="41060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4877594" y="41060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6325394" y="46394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953794" y="46394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726" name="TextBox 28"/>
          <p:cNvSpPr txBox="1">
            <a:spLocks noChangeArrowheads="1"/>
          </p:cNvSpPr>
          <p:nvPr/>
        </p:nvSpPr>
        <p:spPr bwMode="auto">
          <a:xfrm>
            <a:off x="7239000" y="1439863"/>
            <a:ext cx="1066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b="1" smtClean="0">
                <a:solidFill>
                  <a:schemeClr val="bg2">
                    <a:lumMod val="50000"/>
                  </a:schemeClr>
                </a:solidFill>
                <a:latin typeface="Comic Sans MS" pitchFamily="66" charset="0"/>
              </a:rPr>
              <a:t>P[1]=0</a:t>
            </a:r>
          </a:p>
        </p:txBody>
      </p:sp>
      <p:sp>
        <p:nvSpPr>
          <p:cNvPr id="29727" name="TextBox 29"/>
          <p:cNvSpPr txBox="1">
            <a:spLocks noChangeArrowheads="1"/>
          </p:cNvSpPr>
          <p:nvPr/>
        </p:nvSpPr>
        <p:spPr bwMode="auto">
          <a:xfrm>
            <a:off x="7239000" y="1973263"/>
            <a:ext cx="1066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b="1" smtClean="0">
                <a:solidFill>
                  <a:schemeClr val="bg2">
                    <a:lumMod val="50000"/>
                  </a:schemeClr>
                </a:solidFill>
                <a:latin typeface="Comic Sans MS" pitchFamily="66" charset="0"/>
              </a:rPr>
              <a:t>P[2]=0</a:t>
            </a:r>
          </a:p>
        </p:txBody>
      </p:sp>
      <p:sp>
        <p:nvSpPr>
          <p:cNvPr id="60" name="TextBox 59"/>
          <p:cNvSpPr txBox="1">
            <a:spLocks noChangeArrowheads="1"/>
          </p:cNvSpPr>
          <p:nvPr/>
        </p:nvSpPr>
        <p:spPr bwMode="auto">
          <a:xfrm>
            <a:off x="7239000" y="2506663"/>
            <a:ext cx="1066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b="1" smtClean="0">
                <a:solidFill>
                  <a:schemeClr val="bg2">
                    <a:lumMod val="50000"/>
                  </a:schemeClr>
                </a:solidFill>
                <a:latin typeface="Comic Sans MS" pitchFamily="66" charset="0"/>
              </a:rPr>
              <a:t>P[3]=1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 calcmode="lin" valueType="num">
                                      <p:cBhvr additive="base">
                                        <p:cTn id="7"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uild="allAtOnce"/>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08"/>
          <p:cNvGraphicFramePr>
            <a:graphicFrameLocks/>
          </p:cNvGraphicFramePr>
          <p:nvPr/>
        </p:nvGraphicFramePr>
        <p:xfrm>
          <a:off x="762000" y="2428875"/>
          <a:ext cx="3860800" cy="3667125"/>
        </p:xfrm>
        <a:graphic>
          <a:graphicData uri="http://schemas.openxmlformats.org/drawingml/2006/table">
            <a:tbl>
              <a:tblPr>
                <a:tableStyleId>{8799B23B-EC83-4686-B30A-512413B5E67A}</a:tableStyleId>
              </a:tblPr>
              <a:tblGrid>
                <a:gridCol w="773185"/>
                <a:gridCol w="773185"/>
                <a:gridCol w="771476"/>
                <a:gridCol w="771476"/>
                <a:gridCol w="771476"/>
              </a:tblGrid>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bl>
          </a:graphicData>
        </a:graphic>
      </p:graphicFrame>
      <p:sp>
        <p:nvSpPr>
          <p:cNvPr id="144423" name="TextBox 2"/>
          <p:cNvSpPr txBox="1">
            <a:spLocks noChangeArrowheads="1"/>
          </p:cNvSpPr>
          <p:nvPr/>
        </p:nvSpPr>
        <p:spPr bwMode="auto">
          <a:xfrm>
            <a:off x="1752600" y="197167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n</a:t>
            </a:r>
          </a:p>
        </p:txBody>
      </p:sp>
      <p:sp>
        <p:nvSpPr>
          <p:cNvPr id="144424" name="TextBox 3"/>
          <p:cNvSpPr txBox="1">
            <a:spLocks noChangeArrowheads="1"/>
          </p:cNvSpPr>
          <p:nvPr/>
        </p:nvSpPr>
        <p:spPr bwMode="auto">
          <a:xfrm>
            <a:off x="2362200" y="1971675"/>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a</a:t>
            </a:r>
          </a:p>
        </p:txBody>
      </p:sp>
      <p:sp>
        <p:nvSpPr>
          <p:cNvPr id="144425" name="TextBox 5"/>
          <p:cNvSpPr txBox="1">
            <a:spLocks noChangeArrowheads="1"/>
          </p:cNvSpPr>
          <p:nvPr/>
        </p:nvSpPr>
        <p:spPr bwMode="auto">
          <a:xfrm>
            <a:off x="3200400" y="1971675"/>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m</a:t>
            </a:r>
          </a:p>
        </p:txBody>
      </p:sp>
      <p:sp>
        <p:nvSpPr>
          <p:cNvPr id="144426" name="TextBox 6"/>
          <p:cNvSpPr txBox="1">
            <a:spLocks noChangeArrowheads="1"/>
          </p:cNvSpPr>
          <p:nvPr/>
        </p:nvSpPr>
        <p:spPr bwMode="auto">
          <a:xfrm>
            <a:off x="3962400" y="1971675"/>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e</a:t>
            </a:r>
          </a:p>
        </p:txBody>
      </p:sp>
      <p:sp>
        <p:nvSpPr>
          <p:cNvPr id="144427" name="TextBox 7"/>
          <p:cNvSpPr txBox="1">
            <a:spLocks noChangeArrowheads="1"/>
          </p:cNvSpPr>
          <p:nvPr/>
        </p:nvSpPr>
        <p:spPr bwMode="auto">
          <a:xfrm>
            <a:off x="152400" y="547687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m</a:t>
            </a:r>
          </a:p>
        </p:txBody>
      </p:sp>
      <p:sp>
        <p:nvSpPr>
          <p:cNvPr id="144428" name="TextBox 8"/>
          <p:cNvSpPr txBox="1">
            <a:spLocks noChangeArrowheads="1"/>
          </p:cNvSpPr>
          <p:nvPr/>
        </p:nvSpPr>
        <p:spPr bwMode="auto">
          <a:xfrm>
            <a:off x="152400" y="4791075"/>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e</a:t>
            </a:r>
          </a:p>
        </p:txBody>
      </p:sp>
      <p:sp>
        <p:nvSpPr>
          <p:cNvPr id="144429" name="TextBox 9"/>
          <p:cNvSpPr txBox="1">
            <a:spLocks noChangeArrowheads="1"/>
          </p:cNvSpPr>
          <p:nvPr/>
        </p:nvSpPr>
        <p:spPr bwMode="auto">
          <a:xfrm>
            <a:off x="152400" y="402907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a</a:t>
            </a:r>
          </a:p>
        </p:txBody>
      </p:sp>
      <p:sp>
        <p:nvSpPr>
          <p:cNvPr id="144430" name="TextBox 10"/>
          <p:cNvSpPr txBox="1">
            <a:spLocks noChangeArrowheads="1"/>
          </p:cNvSpPr>
          <p:nvPr/>
        </p:nvSpPr>
        <p:spPr bwMode="auto">
          <a:xfrm>
            <a:off x="76200" y="3343275"/>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n</a:t>
            </a:r>
          </a:p>
        </p:txBody>
      </p:sp>
      <p:sp>
        <p:nvSpPr>
          <p:cNvPr id="98352" name="TextBox 11"/>
          <p:cNvSpPr txBox="1">
            <a:spLocks noChangeArrowheads="1"/>
          </p:cNvSpPr>
          <p:nvPr/>
        </p:nvSpPr>
        <p:spPr bwMode="auto">
          <a:xfrm>
            <a:off x="4651375" y="2809875"/>
            <a:ext cx="4457700" cy="289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OPT(3,3)=min(OPT(2,2)+1,</a:t>
            </a:r>
          </a:p>
          <a:p>
            <a:pPr eaLnBrk="1" hangingPunct="1">
              <a:defRPr/>
            </a:pPr>
            <a:r>
              <a:rPr lang="en-US" sz="2600" dirty="0" smtClean="0">
                <a:solidFill>
                  <a:schemeClr val="bg2">
                    <a:lumMod val="50000"/>
                  </a:schemeClr>
                </a:solidFill>
                <a:latin typeface="Comic Sans MS" pitchFamily="66" charset="0"/>
              </a:rPr>
              <a:t>                         OPT(2,3)+1,</a:t>
            </a:r>
          </a:p>
          <a:p>
            <a:pPr eaLnBrk="1" hangingPunct="1">
              <a:defRPr/>
            </a:pPr>
            <a:r>
              <a:rPr lang="en-US" sz="2600" dirty="0" smtClean="0">
                <a:solidFill>
                  <a:schemeClr val="bg2">
                    <a:lumMod val="50000"/>
                  </a:schemeClr>
                </a:solidFill>
                <a:latin typeface="Comic Sans MS" pitchFamily="66" charset="0"/>
              </a:rPr>
              <a:t>                        OPT(3,2)+1)</a:t>
            </a:r>
          </a:p>
          <a:p>
            <a:pPr eaLnBrk="1" hangingPunct="1">
              <a:defRPr/>
            </a:pPr>
            <a:r>
              <a:rPr lang="en-US" sz="2600" dirty="0" smtClean="0">
                <a:solidFill>
                  <a:schemeClr val="bg2">
                    <a:lumMod val="50000"/>
                  </a:schemeClr>
                </a:solidFill>
                <a:latin typeface="Comic Sans MS" pitchFamily="66" charset="0"/>
              </a:rPr>
              <a:t>                =OPT(2,2)+1</a:t>
            </a:r>
          </a:p>
          <a:p>
            <a:pPr eaLnBrk="1" hangingPunct="1">
              <a:defRPr/>
            </a:pPr>
            <a:r>
              <a:rPr lang="en-US" sz="2600" dirty="0" smtClean="0">
                <a:solidFill>
                  <a:schemeClr val="bg2">
                    <a:lumMod val="50000"/>
                  </a:schemeClr>
                </a:solidFill>
                <a:latin typeface="Comic Sans MS" pitchFamily="66" charset="0"/>
              </a:rPr>
              <a:t>                =0+1</a:t>
            </a:r>
          </a:p>
          <a:p>
            <a:pPr eaLnBrk="1" hangingPunct="1">
              <a:defRPr/>
            </a:pPr>
            <a:r>
              <a:rPr lang="en-US" sz="2600" dirty="0" smtClean="0">
                <a:solidFill>
                  <a:schemeClr val="bg2">
                    <a:lumMod val="50000"/>
                  </a:schemeClr>
                </a:solidFill>
                <a:latin typeface="Comic Sans MS" pitchFamily="66" charset="0"/>
              </a:rPr>
              <a:t>                =1</a:t>
            </a:r>
          </a:p>
          <a:p>
            <a:pPr eaLnBrk="1" hangingPunct="1">
              <a:defRPr/>
            </a:pPr>
            <a:r>
              <a:rPr lang="en-US" sz="2600" dirty="0" smtClean="0">
                <a:solidFill>
                  <a:schemeClr val="bg2">
                    <a:lumMod val="50000"/>
                  </a:schemeClr>
                </a:solidFill>
                <a:latin typeface="Comic Sans MS" pitchFamily="66" charset="0"/>
              </a:rPr>
              <a:t>                </a:t>
            </a:r>
          </a:p>
        </p:txBody>
      </p:sp>
      <p:sp>
        <p:nvSpPr>
          <p:cNvPr id="144432" name="TextBox 12"/>
          <p:cNvSpPr txBox="1">
            <a:spLocks noChangeArrowheads="1"/>
          </p:cNvSpPr>
          <p:nvPr/>
        </p:nvSpPr>
        <p:spPr bwMode="auto">
          <a:xfrm>
            <a:off x="1828800" y="3190875"/>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sp>
        <p:nvSpPr>
          <p:cNvPr id="144433" name="TextBox 12"/>
          <p:cNvSpPr txBox="1">
            <a:spLocks noChangeArrowheads="1"/>
          </p:cNvSpPr>
          <p:nvPr/>
        </p:nvSpPr>
        <p:spPr bwMode="auto">
          <a:xfrm>
            <a:off x="2514600" y="3190875"/>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4434" name="TextBox 13"/>
          <p:cNvSpPr txBox="1">
            <a:spLocks noChangeArrowheads="1"/>
          </p:cNvSpPr>
          <p:nvPr/>
        </p:nvSpPr>
        <p:spPr bwMode="auto">
          <a:xfrm>
            <a:off x="3276600" y="319087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4435" name="TextBox 14"/>
          <p:cNvSpPr txBox="1">
            <a:spLocks noChangeArrowheads="1"/>
          </p:cNvSpPr>
          <p:nvPr/>
        </p:nvSpPr>
        <p:spPr bwMode="auto">
          <a:xfrm>
            <a:off x="4038600" y="319087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4436" name="TextBox 15"/>
          <p:cNvSpPr txBox="1">
            <a:spLocks noChangeArrowheads="1"/>
          </p:cNvSpPr>
          <p:nvPr/>
        </p:nvSpPr>
        <p:spPr bwMode="auto">
          <a:xfrm>
            <a:off x="1752600" y="395287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4437" name="TextBox 16"/>
          <p:cNvSpPr txBox="1">
            <a:spLocks noChangeArrowheads="1"/>
          </p:cNvSpPr>
          <p:nvPr/>
        </p:nvSpPr>
        <p:spPr bwMode="auto">
          <a:xfrm>
            <a:off x="2514600" y="395287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cxnSp>
        <p:nvCxnSpPr>
          <p:cNvPr id="21" name="Straight Arrow Connector 20"/>
          <p:cNvCxnSpPr>
            <a:cxnSpLocks noChangeShapeType="1"/>
          </p:cNvCxnSpPr>
          <p:nvPr/>
        </p:nvCxnSpPr>
        <p:spPr bwMode="auto">
          <a:xfrm>
            <a:off x="2057400" y="3571875"/>
            <a:ext cx="533400" cy="5334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4439" name="TextBox 18"/>
          <p:cNvSpPr txBox="1">
            <a:spLocks noChangeArrowheads="1"/>
          </p:cNvSpPr>
          <p:nvPr/>
        </p:nvSpPr>
        <p:spPr bwMode="auto">
          <a:xfrm>
            <a:off x="3276600" y="395287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22" name="Straight Arrow Connector 21"/>
          <p:cNvCxnSpPr>
            <a:cxnSpLocks noChangeShapeType="1"/>
          </p:cNvCxnSpPr>
          <p:nvPr/>
        </p:nvCxnSpPr>
        <p:spPr bwMode="auto">
          <a:xfrm>
            <a:off x="2819400" y="4181475"/>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4441" name="TextBox 22"/>
          <p:cNvSpPr txBox="1">
            <a:spLocks noChangeArrowheads="1"/>
          </p:cNvSpPr>
          <p:nvPr/>
        </p:nvSpPr>
        <p:spPr bwMode="auto">
          <a:xfrm>
            <a:off x="4038600" y="395287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2</a:t>
            </a:r>
          </a:p>
        </p:txBody>
      </p:sp>
      <p:cxnSp>
        <p:nvCxnSpPr>
          <p:cNvPr id="25" name="Straight Arrow Connector 24"/>
          <p:cNvCxnSpPr>
            <a:cxnSpLocks noChangeShapeType="1"/>
          </p:cNvCxnSpPr>
          <p:nvPr/>
        </p:nvCxnSpPr>
        <p:spPr bwMode="auto">
          <a:xfrm>
            <a:off x="3505200" y="4181475"/>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4443" name="TextBox 23"/>
          <p:cNvSpPr txBox="1">
            <a:spLocks noChangeArrowheads="1"/>
          </p:cNvSpPr>
          <p:nvPr/>
        </p:nvSpPr>
        <p:spPr bwMode="auto">
          <a:xfrm>
            <a:off x="1752600" y="463867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27" name="Straight Arrow Connector 26"/>
          <p:cNvCxnSpPr>
            <a:cxnSpLocks noChangeShapeType="1"/>
          </p:cNvCxnSpPr>
          <p:nvPr/>
        </p:nvCxnSpPr>
        <p:spPr bwMode="auto">
          <a:xfrm>
            <a:off x="1219200" y="4867275"/>
            <a:ext cx="6858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4445" name="TextBox 28"/>
          <p:cNvSpPr txBox="1">
            <a:spLocks noChangeArrowheads="1"/>
          </p:cNvSpPr>
          <p:nvPr/>
        </p:nvSpPr>
        <p:spPr bwMode="auto">
          <a:xfrm>
            <a:off x="2514600" y="4638675"/>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37" name="Straight Arrow Connector 36"/>
          <p:cNvCxnSpPr>
            <a:cxnSpLocks noChangeShapeType="1"/>
          </p:cNvCxnSpPr>
          <p:nvPr/>
        </p:nvCxnSpPr>
        <p:spPr bwMode="auto">
          <a:xfrm>
            <a:off x="2743200" y="4333875"/>
            <a:ext cx="0" cy="3810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28" name="TextBox 27"/>
          <p:cNvSpPr txBox="1">
            <a:spLocks noChangeArrowheads="1"/>
          </p:cNvSpPr>
          <p:nvPr/>
        </p:nvSpPr>
        <p:spPr bwMode="auto">
          <a:xfrm>
            <a:off x="3276600" y="4638675"/>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31" name="Straight Arrow Connector 30"/>
          <p:cNvCxnSpPr>
            <a:cxnSpLocks noChangeShapeType="1"/>
          </p:cNvCxnSpPr>
          <p:nvPr/>
        </p:nvCxnSpPr>
        <p:spPr bwMode="auto">
          <a:xfrm>
            <a:off x="2819400" y="4257675"/>
            <a:ext cx="533400" cy="5334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35" name="Straight Arrow Connector 34"/>
          <p:cNvCxnSpPr>
            <a:cxnSpLocks noChangeShapeType="1"/>
          </p:cNvCxnSpPr>
          <p:nvPr/>
        </p:nvCxnSpPr>
        <p:spPr bwMode="auto">
          <a:xfrm>
            <a:off x="1219200" y="2733675"/>
            <a:ext cx="7620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38" name="Straight Arrow Connector 37"/>
          <p:cNvCxnSpPr>
            <a:cxnSpLocks noChangeShapeType="1"/>
          </p:cNvCxnSpPr>
          <p:nvPr/>
        </p:nvCxnSpPr>
        <p:spPr bwMode="auto">
          <a:xfrm>
            <a:off x="2057400" y="3419475"/>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41" name="Straight Arrow Connector 40"/>
          <p:cNvCxnSpPr>
            <a:cxnSpLocks noChangeShapeType="1"/>
          </p:cNvCxnSpPr>
          <p:nvPr/>
        </p:nvCxnSpPr>
        <p:spPr bwMode="auto">
          <a:xfrm>
            <a:off x="2743200" y="2809875"/>
            <a:ext cx="685800" cy="5334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45" name="Straight Arrow Connector 44"/>
          <p:cNvCxnSpPr>
            <a:cxnSpLocks noChangeShapeType="1"/>
          </p:cNvCxnSpPr>
          <p:nvPr/>
        </p:nvCxnSpPr>
        <p:spPr bwMode="auto">
          <a:xfrm>
            <a:off x="3505200" y="2809875"/>
            <a:ext cx="685800" cy="5334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48" name="Straight Arrow Connector 47"/>
          <p:cNvCxnSpPr>
            <a:cxnSpLocks noChangeShapeType="1"/>
          </p:cNvCxnSpPr>
          <p:nvPr/>
        </p:nvCxnSpPr>
        <p:spPr bwMode="auto">
          <a:xfrm>
            <a:off x="1219200" y="3495675"/>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44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4445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BACA3119-D968-40F7-833B-7686E4BE2528}" type="slidenum">
              <a:rPr lang="en-US" altLang="en-US" sz="1200">
                <a:solidFill>
                  <a:srgbClr val="045C75"/>
                </a:solidFill>
              </a:rPr>
              <a:pPr eaLnBrk="1" hangingPunct="1"/>
              <a:t>120</a:t>
            </a:fld>
            <a:endParaRPr lang="en-US" altLang="en-US" sz="1200">
              <a:solidFill>
                <a:srgbClr val="045C75"/>
              </a:solidFill>
            </a:endParaRPr>
          </a:p>
        </p:txBody>
      </p:sp>
      <p:sp>
        <p:nvSpPr>
          <p:cNvPr id="39" name="TextBox 11"/>
          <p:cNvSpPr txBox="1">
            <a:spLocks noChangeArrowheads="1"/>
          </p:cNvSpPr>
          <p:nvPr/>
        </p:nvSpPr>
        <p:spPr bwMode="auto">
          <a:xfrm>
            <a:off x="193675" y="381000"/>
            <a:ext cx="8915400"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If  i and  j match,</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)=min{OPT(i-1,j-1),OPT(i-1,j)+1,OPT(i,j-1)+1}</a:t>
            </a:r>
          </a:p>
          <a:p>
            <a:pPr eaLnBrk="1" hangingPunct="1">
              <a:defRPr/>
            </a:pPr>
            <a:r>
              <a:rPr lang="en-US" sz="2600" dirty="0" smtClean="0">
                <a:solidFill>
                  <a:schemeClr val="bg2">
                    <a:lumMod val="50000"/>
                  </a:schemeClr>
                </a:solidFill>
                <a:latin typeface="Comic Sans MS" pitchFamily="66" charset="0"/>
              </a:rPr>
              <a:t>else</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)=min{OPT(i-1,j-1)+1,OPT(i-1,j)+1,OPT(i,j-1)+1}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8352">
                                            <p:txEl>
                                              <p:pRg st="0" end="0"/>
                                            </p:txEl>
                                          </p:spTgt>
                                        </p:tgtEl>
                                        <p:attrNameLst>
                                          <p:attrName>style.visibility</p:attrName>
                                        </p:attrNameLst>
                                      </p:cBhvr>
                                      <p:to>
                                        <p:strVal val="visible"/>
                                      </p:to>
                                    </p:set>
                                    <p:anim calcmode="lin" valueType="num">
                                      <p:cBhvr additive="base">
                                        <p:cTn id="7" dur="500" fill="hold"/>
                                        <p:tgtEl>
                                          <p:spTgt spid="983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8352">
                                            <p:txEl>
                                              <p:pRg st="1" end="1"/>
                                            </p:txEl>
                                          </p:spTgt>
                                        </p:tgtEl>
                                        <p:attrNameLst>
                                          <p:attrName>style.visibility</p:attrName>
                                        </p:attrNameLst>
                                      </p:cBhvr>
                                      <p:to>
                                        <p:strVal val="visible"/>
                                      </p:to>
                                    </p:set>
                                    <p:anim calcmode="lin" valueType="num">
                                      <p:cBhvr additive="base">
                                        <p:cTn id="13" dur="500" fill="hold"/>
                                        <p:tgtEl>
                                          <p:spTgt spid="983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8352">
                                            <p:txEl>
                                              <p:pRg st="2" end="2"/>
                                            </p:txEl>
                                          </p:spTgt>
                                        </p:tgtEl>
                                        <p:attrNameLst>
                                          <p:attrName>style.visibility</p:attrName>
                                        </p:attrNameLst>
                                      </p:cBhvr>
                                      <p:to>
                                        <p:strVal val="visible"/>
                                      </p:to>
                                    </p:set>
                                    <p:anim calcmode="lin" valueType="num">
                                      <p:cBhvr additive="base">
                                        <p:cTn id="19" dur="500" fill="hold"/>
                                        <p:tgtEl>
                                          <p:spTgt spid="983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8352">
                                            <p:txEl>
                                              <p:pRg st="3" end="3"/>
                                            </p:txEl>
                                          </p:spTgt>
                                        </p:tgtEl>
                                        <p:attrNameLst>
                                          <p:attrName>style.visibility</p:attrName>
                                        </p:attrNameLst>
                                      </p:cBhvr>
                                      <p:to>
                                        <p:strVal val="visible"/>
                                      </p:to>
                                    </p:set>
                                    <p:anim calcmode="lin" valueType="num">
                                      <p:cBhvr additive="base">
                                        <p:cTn id="25" dur="500" fill="hold"/>
                                        <p:tgtEl>
                                          <p:spTgt spid="983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83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8352">
                                            <p:txEl>
                                              <p:pRg st="4" end="4"/>
                                            </p:txEl>
                                          </p:spTgt>
                                        </p:tgtEl>
                                        <p:attrNameLst>
                                          <p:attrName>style.visibility</p:attrName>
                                        </p:attrNameLst>
                                      </p:cBhvr>
                                      <p:to>
                                        <p:strVal val="visible"/>
                                      </p:to>
                                    </p:set>
                                    <p:anim calcmode="lin" valueType="num">
                                      <p:cBhvr additive="base">
                                        <p:cTn id="31" dur="500" fill="hold"/>
                                        <p:tgtEl>
                                          <p:spTgt spid="983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83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8352">
                                            <p:txEl>
                                              <p:pRg st="5" end="5"/>
                                            </p:txEl>
                                          </p:spTgt>
                                        </p:tgtEl>
                                        <p:attrNameLst>
                                          <p:attrName>style.visibility</p:attrName>
                                        </p:attrNameLst>
                                      </p:cBhvr>
                                      <p:to>
                                        <p:strVal val="visible"/>
                                      </p:to>
                                    </p:set>
                                    <p:anim calcmode="lin" valueType="num">
                                      <p:cBhvr additive="base">
                                        <p:cTn id="37" dur="500" fill="hold"/>
                                        <p:tgtEl>
                                          <p:spTgt spid="9835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8352">
                                            <p:txEl>
                                              <p:pRg st="5" end="5"/>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500"/>
                            </p:stCondLst>
                            <p:childTnLst>
                              <p:par>
                                <p:cTn id="40" presetID="2" presetClass="entr" presetSubtype="4"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1000" fill="hold"/>
                                        <p:tgtEl>
                                          <p:spTgt spid="31"/>
                                        </p:tgtEl>
                                        <p:attrNameLst>
                                          <p:attrName>ppt_x</p:attrName>
                                        </p:attrNameLst>
                                      </p:cBhvr>
                                      <p:tavLst>
                                        <p:tav tm="0">
                                          <p:val>
                                            <p:strVal val="#ppt_x"/>
                                          </p:val>
                                        </p:tav>
                                        <p:tav tm="100000">
                                          <p:val>
                                            <p:strVal val="#ppt_x"/>
                                          </p:val>
                                        </p:tav>
                                      </p:tavLst>
                                    </p:anim>
                                    <p:anim calcmode="lin" valueType="num">
                                      <p:cBhvr additive="base">
                                        <p:cTn id="43" dur="1000" fill="hold"/>
                                        <p:tgtEl>
                                          <p:spTgt spid="31"/>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1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1000" fill="hold"/>
                                        <p:tgtEl>
                                          <p:spTgt spid="28"/>
                                        </p:tgtEl>
                                        <p:attrNameLst>
                                          <p:attrName>ppt_x</p:attrName>
                                        </p:attrNameLst>
                                      </p:cBhvr>
                                      <p:tavLst>
                                        <p:tav tm="0">
                                          <p:val>
                                            <p:strVal val="#ppt_x"/>
                                          </p:val>
                                        </p:tav>
                                        <p:tav tm="100000">
                                          <p:val>
                                            <p:strVal val="#ppt_x"/>
                                          </p:val>
                                        </p:tav>
                                      </p:tavLst>
                                    </p:anim>
                                    <p:anim calcmode="lin" valueType="num">
                                      <p:cBhvr additive="base">
                                        <p:cTn id="48"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08"/>
          <p:cNvGraphicFramePr>
            <a:graphicFrameLocks/>
          </p:cNvGraphicFramePr>
          <p:nvPr/>
        </p:nvGraphicFramePr>
        <p:xfrm>
          <a:off x="762000" y="2428875"/>
          <a:ext cx="3860800" cy="3667125"/>
        </p:xfrm>
        <a:graphic>
          <a:graphicData uri="http://schemas.openxmlformats.org/drawingml/2006/table">
            <a:tbl>
              <a:tblPr>
                <a:tableStyleId>{8799B23B-EC83-4686-B30A-512413B5E67A}</a:tableStyleId>
              </a:tblPr>
              <a:tblGrid>
                <a:gridCol w="773185"/>
                <a:gridCol w="773185"/>
                <a:gridCol w="771476"/>
                <a:gridCol w="771476"/>
                <a:gridCol w="771476"/>
              </a:tblGrid>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bl>
          </a:graphicData>
        </a:graphic>
      </p:graphicFrame>
      <p:sp>
        <p:nvSpPr>
          <p:cNvPr id="145447" name="TextBox 2"/>
          <p:cNvSpPr txBox="1">
            <a:spLocks noChangeArrowheads="1"/>
          </p:cNvSpPr>
          <p:nvPr/>
        </p:nvSpPr>
        <p:spPr bwMode="auto">
          <a:xfrm>
            <a:off x="1752600" y="197167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n</a:t>
            </a:r>
          </a:p>
        </p:txBody>
      </p:sp>
      <p:sp>
        <p:nvSpPr>
          <p:cNvPr id="145448" name="TextBox 3"/>
          <p:cNvSpPr txBox="1">
            <a:spLocks noChangeArrowheads="1"/>
          </p:cNvSpPr>
          <p:nvPr/>
        </p:nvSpPr>
        <p:spPr bwMode="auto">
          <a:xfrm>
            <a:off x="2362200" y="1971675"/>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a</a:t>
            </a:r>
          </a:p>
        </p:txBody>
      </p:sp>
      <p:sp>
        <p:nvSpPr>
          <p:cNvPr id="145449" name="TextBox 5"/>
          <p:cNvSpPr txBox="1">
            <a:spLocks noChangeArrowheads="1"/>
          </p:cNvSpPr>
          <p:nvPr/>
        </p:nvSpPr>
        <p:spPr bwMode="auto">
          <a:xfrm>
            <a:off x="3200400" y="1971675"/>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m</a:t>
            </a:r>
          </a:p>
        </p:txBody>
      </p:sp>
      <p:sp>
        <p:nvSpPr>
          <p:cNvPr id="145450" name="TextBox 6"/>
          <p:cNvSpPr txBox="1">
            <a:spLocks noChangeArrowheads="1"/>
          </p:cNvSpPr>
          <p:nvPr/>
        </p:nvSpPr>
        <p:spPr bwMode="auto">
          <a:xfrm>
            <a:off x="3962400" y="1971675"/>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e</a:t>
            </a:r>
          </a:p>
        </p:txBody>
      </p:sp>
      <p:sp>
        <p:nvSpPr>
          <p:cNvPr id="145451" name="TextBox 7"/>
          <p:cNvSpPr txBox="1">
            <a:spLocks noChangeArrowheads="1"/>
          </p:cNvSpPr>
          <p:nvPr/>
        </p:nvSpPr>
        <p:spPr bwMode="auto">
          <a:xfrm>
            <a:off x="152400" y="547687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m</a:t>
            </a:r>
          </a:p>
        </p:txBody>
      </p:sp>
      <p:sp>
        <p:nvSpPr>
          <p:cNvPr id="145452" name="TextBox 8"/>
          <p:cNvSpPr txBox="1">
            <a:spLocks noChangeArrowheads="1"/>
          </p:cNvSpPr>
          <p:nvPr/>
        </p:nvSpPr>
        <p:spPr bwMode="auto">
          <a:xfrm>
            <a:off x="152400" y="4791075"/>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e</a:t>
            </a:r>
          </a:p>
        </p:txBody>
      </p:sp>
      <p:sp>
        <p:nvSpPr>
          <p:cNvPr id="145453" name="TextBox 9"/>
          <p:cNvSpPr txBox="1">
            <a:spLocks noChangeArrowheads="1"/>
          </p:cNvSpPr>
          <p:nvPr/>
        </p:nvSpPr>
        <p:spPr bwMode="auto">
          <a:xfrm>
            <a:off x="152400" y="402907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a</a:t>
            </a:r>
          </a:p>
        </p:txBody>
      </p:sp>
      <p:sp>
        <p:nvSpPr>
          <p:cNvPr id="145454" name="TextBox 10"/>
          <p:cNvSpPr txBox="1">
            <a:spLocks noChangeArrowheads="1"/>
          </p:cNvSpPr>
          <p:nvPr/>
        </p:nvSpPr>
        <p:spPr bwMode="auto">
          <a:xfrm>
            <a:off x="76200" y="3343275"/>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n</a:t>
            </a:r>
          </a:p>
        </p:txBody>
      </p:sp>
      <p:sp>
        <p:nvSpPr>
          <p:cNvPr id="98352" name="TextBox 11"/>
          <p:cNvSpPr txBox="1">
            <a:spLocks noChangeArrowheads="1"/>
          </p:cNvSpPr>
          <p:nvPr/>
        </p:nvSpPr>
        <p:spPr bwMode="auto">
          <a:xfrm>
            <a:off x="4724400" y="2809875"/>
            <a:ext cx="4114800" cy="249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OPT(3,4)=min(OPT(2,3),</a:t>
            </a:r>
          </a:p>
          <a:p>
            <a:pPr eaLnBrk="1" hangingPunct="1">
              <a:defRPr/>
            </a:pPr>
            <a:r>
              <a:rPr lang="en-US" sz="2600" dirty="0" smtClean="0">
                <a:solidFill>
                  <a:schemeClr val="bg2">
                    <a:lumMod val="50000"/>
                  </a:schemeClr>
                </a:solidFill>
                <a:latin typeface="Comic Sans MS" pitchFamily="66" charset="0"/>
              </a:rPr>
              <a:t>                     OPT(2,4)+1,</a:t>
            </a:r>
          </a:p>
          <a:p>
            <a:pPr eaLnBrk="1" hangingPunct="1">
              <a:defRPr/>
            </a:pPr>
            <a:r>
              <a:rPr lang="en-US" sz="2600" dirty="0" smtClean="0">
                <a:solidFill>
                  <a:schemeClr val="bg2">
                    <a:lumMod val="50000"/>
                  </a:schemeClr>
                </a:solidFill>
                <a:latin typeface="Comic Sans MS" pitchFamily="66" charset="0"/>
              </a:rPr>
              <a:t>                     OPT(3,3)+1)</a:t>
            </a:r>
          </a:p>
          <a:p>
            <a:pPr eaLnBrk="1" hangingPunct="1">
              <a:defRPr/>
            </a:pPr>
            <a:r>
              <a:rPr lang="en-US" sz="2600" dirty="0" smtClean="0">
                <a:solidFill>
                  <a:schemeClr val="bg2">
                    <a:lumMod val="50000"/>
                  </a:schemeClr>
                </a:solidFill>
                <a:latin typeface="Comic Sans MS" pitchFamily="66" charset="0"/>
              </a:rPr>
              <a:t>                =OPT(2,3)</a:t>
            </a:r>
          </a:p>
          <a:p>
            <a:pPr eaLnBrk="1" hangingPunct="1">
              <a:defRPr/>
            </a:pPr>
            <a:r>
              <a:rPr lang="en-US" sz="2600" dirty="0" smtClean="0">
                <a:solidFill>
                  <a:schemeClr val="bg2">
                    <a:lumMod val="50000"/>
                  </a:schemeClr>
                </a:solidFill>
                <a:latin typeface="Comic Sans MS" pitchFamily="66" charset="0"/>
              </a:rPr>
              <a:t>                =1</a:t>
            </a:r>
          </a:p>
          <a:p>
            <a:pPr eaLnBrk="1" hangingPunct="1">
              <a:defRPr/>
            </a:pPr>
            <a:r>
              <a:rPr lang="en-US" sz="2600" dirty="0" smtClean="0">
                <a:solidFill>
                  <a:schemeClr val="bg2">
                    <a:lumMod val="50000"/>
                  </a:schemeClr>
                </a:solidFill>
                <a:latin typeface="Comic Sans MS" pitchFamily="66" charset="0"/>
              </a:rPr>
              <a:t>                </a:t>
            </a:r>
          </a:p>
        </p:txBody>
      </p:sp>
      <p:sp>
        <p:nvSpPr>
          <p:cNvPr id="145456" name="TextBox 12"/>
          <p:cNvSpPr txBox="1">
            <a:spLocks noChangeArrowheads="1"/>
          </p:cNvSpPr>
          <p:nvPr/>
        </p:nvSpPr>
        <p:spPr bwMode="auto">
          <a:xfrm>
            <a:off x="1828800" y="3190875"/>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sp>
        <p:nvSpPr>
          <p:cNvPr id="145457" name="TextBox 12"/>
          <p:cNvSpPr txBox="1">
            <a:spLocks noChangeArrowheads="1"/>
          </p:cNvSpPr>
          <p:nvPr/>
        </p:nvSpPr>
        <p:spPr bwMode="auto">
          <a:xfrm>
            <a:off x="2514600" y="3190875"/>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5458" name="TextBox 13"/>
          <p:cNvSpPr txBox="1">
            <a:spLocks noChangeArrowheads="1"/>
          </p:cNvSpPr>
          <p:nvPr/>
        </p:nvSpPr>
        <p:spPr bwMode="auto">
          <a:xfrm>
            <a:off x="3276600" y="319087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5459" name="TextBox 14"/>
          <p:cNvSpPr txBox="1">
            <a:spLocks noChangeArrowheads="1"/>
          </p:cNvSpPr>
          <p:nvPr/>
        </p:nvSpPr>
        <p:spPr bwMode="auto">
          <a:xfrm>
            <a:off x="4038600" y="319087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5460" name="TextBox 15"/>
          <p:cNvSpPr txBox="1">
            <a:spLocks noChangeArrowheads="1"/>
          </p:cNvSpPr>
          <p:nvPr/>
        </p:nvSpPr>
        <p:spPr bwMode="auto">
          <a:xfrm>
            <a:off x="1752600" y="395287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5461" name="TextBox 16"/>
          <p:cNvSpPr txBox="1">
            <a:spLocks noChangeArrowheads="1"/>
          </p:cNvSpPr>
          <p:nvPr/>
        </p:nvSpPr>
        <p:spPr bwMode="auto">
          <a:xfrm>
            <a:off x="2514600" y="395287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cxnSp>
        <p:nvCxnSpPr>
          <p:cNvPr id="21" name="Straight Arrow Connector 20"/>
          <p:cNvCxnSpPr>
            <a:cxnSpLocks noChangeShapeType="1"/>
          </p:cNvCxnSpPr>
          <p:nvPr/>
        </p:nvCxnSpPr>
        <p:spPr bwMode="auto">
          <a:xfrm>
            <a:off x="2057400" y="3571875"/>
            <a:ext cx="533400" cy="5334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5463" name="TextBox 18"/>
          <p:cNvSpPr txBox="1">
            <a:spLocks noChangeArrowheads="1"/>
          </p:cNvSpPr>
          <p:nvPr/>
        </p:nvSpPr>
        <p:spPr bwMode="auto">
          <a:xfrm>
            <a:off x="3276600" y="395287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22" name="Straight Arrow Connector 21"/>
          <p:cNvCxnSpPr>
            <a:cxnSpLocks noChangeShapeType="1"/>
          </p:cNvCxnSpPr>
          <p:nvPr/>
        </p:nvCxnSpPr>
        <p:spPr bwMode="auto">
          <a:xfrm>
            <a:off x="2819400" y="4181475"/>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5465" name="TextBox 22"/>
          <p:cNvSpPr txBox="1">
            <a:spLocks noChangeArrowheads="1"/>
          </p:cNvSpPr>
          <p:nvPr/>
        </p:nvSpPr>
        <p:spPr bwMode="auto">
          <a:xfrm>
            <a:off x="4038600" y="395287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2</a:t>
            </a:r>
          </a:p>
        </p:txBody>
      </p:sp>
      <p:cxnSp>
        <p:nvCxnSpPr>
          <p:cNvPr id="25" name="Straight Arrow Connector 24"/>
          <p:cNvCxnSpPr>
            <a:cxnSpLocks noChangeShapeType="1"/>
          </p:cNvCxnSpPr>
          <p:nvPr/>
        </p:nvCxnSpPr>
        <p:spPr bwMode="auto">
          <a:xfrm>
            <a:off x="3505200" y="4181475"/>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5467" name="TextBox 23"/>
          <p:cNvSpPr txBox="1">
            <a:spLocks noChangeArrowheads="1"/>
          </p:cNvSpPr>
          <p:nvPr/>
        </p:nvSpPr>
        <p:spPr bwMode="auto">
          <a:xfrm>
            <a:off x="1752600" y="463867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27" name="Straight Arrow Connector 26"/>
          <p:cNvCxnSpPr>
            <a:cxnSpLocks noChangeShapeType="1"/>
          </p:cNvCxnSpPr>
          <p:nvPr/>
        </p:nvCxnSpPr>
        <p:spPr bwMode="auto">
          <a:xfrm>
            <a:off x="1219200" y="4867275"/>
            <a:ext cx="6858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5469" name="TextBox 28"/>
          <p:cNvSpPr txBox="1">
            <a:spLocks noChangeArrowheads="1"/>
          </p:cNvSpPr>
          <p:nvPr/>
        </p:nvSpPr>
        <p:spPr bwMode="auto">
          <a:xfrm>
            <a:off x="2514600" y="4638675"/>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37" name="Straight Arrow Connector 36"/>
          <p:cNvCxnSpPr>
            <a:cxnSpLocks noChangeShapeType="1"/>
          </p:cNvCxnSpPr>
          <p:nvPr/>
        </p:nvCxnSpPr>
        <p:spPr bwMode="auto">
          <a:xfrm>
            <a:off x="2743200" y="4333875"/>
            <a:ext cx="0" cy="3810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5471" name="TextBox 27"/>
          <p:cNvSpPr txBox="1">
            <a:spLocks noChangeArrowheads="1"/>
          </p:cNvSpPr>
          <p:nvPr/>
        </p:nvSpPr>
        <p:spPr bwMode="auto">
          <a:xfrm>
            <a:off x="3276600" y="4638675"/>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31" name="Straight Arrow Connector 30"/>
          <p:cNvCxnSpPr>
            <a:cxnSpLocks noChangeShapeType="1"/>
          </p:cNvCxnSpPr>
          <p:nvPr/>
        </p:nvCxnSpPr>
        <p:spPr bwMode="auto">
          <a:xfrm>
            <a:off x="2819400" y="4257675"/>
            <a:ext cx="533400" cy="5334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30" name="TextBox 29"/>
          <p:cNvSpPr txBox="1">
            <a:spLocks noChangeArrowheads="1"/>
          </p:cNvSpPr>
          <p:nvPr/>
        </p:nvSpPr>
        <p:spPr bwMode="auto">
          <a:xfrm>
            <a:off x="4038600" y="463867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33" name="Straight Arrow Connector 32"/>
          <p:cNvCxnSpPr>
            <a:cxnSpLocks noChangeShapeType="1"/>
          </p:cNvCxnSpPr>
          <p:nvPr/>
        </p:nvCxnSpPr>
        <p:spPr bwMode="auto">
          <a:xfrm>
            <a:off x="3505200" y="4333875"/>
            <a:ext cx="609600" cy="4572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34" name="Straight Arrow Connector 33"/>
          <p:cNvCxnSpPr>
            <a:cxnSpLocks noChangeShapeType="1"/>
          </p:cNvCxnSpPr>
          <p:nvPr/>
        </p:nvCxnSpPr>
        <p:spPr bwMode="auto">
          <a:xfrm>
            <a:off x="1219200" y="2733675"/>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42" name="Straight Arrow Connector 41"/>
          <p:cNvCxnSpPr>
            <a:cxnSpLocks noChangeShapeType="1"/>
          </p:cNvCxnSpPr>
          <p:nvPr/>
        </p:nvCxnSpPr>
        <p:spPr bwMode="auto">
          <a:xfrm>
            <a:off x="2057400" y="3419475"/>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45" name="Straight Arrow Connector 44"/>
          <p:cNvCxnSpPr>
            <a:cxnSpLocks noChangeShapeType="1"/>
          </p:cNvCxnSpPr>
          <p:nvPr/>
        </p:nvCxnSpPr>
        <p:spPr bwMode="auto">
          <a:xfrm>
            <a:off x="2743200" y="2733675"/>
            <a:ext cx="685800" cy="6858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51" name="Straight Arrow Connector 50"/>
          <p:cNvCxnSpPr>
            <a:cxnSpLocks noChangeShapeType="1"/>
          </p:cNvCxnSpPr>
          <p:nvPr/>
        </p:nvCxnSpPr>
        <p:spPr bwMode="auto">
          <a:xfrm>
            <a:off x="3581400" y="2733675"/>
            <a:ext cx="6096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54" name="Straight Arrow Connector 53"/>
          <p:cNvCxnSpPr>
            <a:cxnSpLocks noChangeShapeType="1"/>
          </p:cNvCxnSpPr>
          <p:nvPr/>
        </p:nvCxnSpPr>
        <p:spPr bwMode="auto">
          <a:xfrm>
            <a:off x="1219200" y="3495675"/>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548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454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0FD93A65-FF54-4AF7-9C14-94298CD685C7}" type="slidenum">
              <a:rPr lang="en-US" altLang="en-US" sz="1200">
                <a:solidFill>
                  <a:srgbClr val="045C75"/>
                </a:solidFill>
              </a:rPr>
              <a:pPr eaLnBrk="1" hangingPunct="1"/>
              <a:t>121</a:t>
            </a:fld>
            <a:endParaRPr lang="en-US" altLang="en-US" sz="1200">
              <a:solidFill>
                <a:srgbClr val="045C75"/>
              </a:solidFill>
            </a:endParaRPr>
          </a:p>
        </p:txBody>
      </p:sp>
      <p:sp>
        <p:nvSpPr>
          <p:cNvPr id="40" name="TextBox 11"/>
          <p:cNvSpPr txBox="1">
            <a:spLocks noChangeArrowheads="1"/>
          </p:cNvSpPr>
          <p:nvPr/>
        </p:nvSpPr>
        <p:spPr bwMode="auto">
          <a:xfrm>
            <a:off x="193675" y="381000"/>
            <a:ext cx="8915400"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If  i and  j match,</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)=min{OPT(i-1,j-1),OPT(i-1,j)+1,OPT(i,j-1)+1}</a:t>
            </a:r>
          </a:p>
          <a:p>
            <a:pPr eaLnBrk="1" hangingPunct="1">
              <a:defRPr/>
            </a:pPr>
            <a:r>
              <a:rPr lang="en-US" sz="2600" dirty="0" smtClean="0">
                <a:solidFill>
                  <a:schemeClr val="bg2">
                    <a:lumMod val="50000"/>
                  </a:schemeClr>
                </a:solidFill>
                <a:latin typeface="Comic Sans MS" pitchFamily="66" charset="0"/>
              </a:rPr>
              <a:t>else</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)=min{OPT(i-1,j-1)+1,OPT(i-1,j)+1,OPT(i,j-1)+1}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8352">
                                            <p:txEl>
                                              <p:pRg st="0" end="0"/>
                                            </p:txEl>
                                          </p:spTgt>
                                        </p:tgtEl>
                                        <p:attrNameLst>
                                          <p:attrName>style.visibility</p:attrName>
                                        </p:attrNameLst>
                                      </p:cBhvr>
                                      <p:to>
                                        <p:strVal val="visible"/>
                                      </p:to>
                                    </p:set>
                                    <p:anim calcmode="lin" valueType="num">
                                      <p:cBhvr additive="base">
                                        <p:cTn id="7" dur="500" fill="hold"/>
                                        <p:tgtEl>
                                          <p:spTgt spid="983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8352">
                                            <p:txEl>
                                              <p:pRg st="1" end="1"/>
                                            </p:txEl>
                                          </p:spTgt>
                                        </p:tgtEl>
                                        <p:attrNameLst>
                                          <p:attrName>style.visibility</p:attrName>
                                        </p:attrNameLst>
                                      </p:cBhvr>
                                      <p:to>
                                        <p:strVal val="visible"/>
                                      </p:to>
                                    </p:set>
                                    <p:anim calcmode="lin" valueType="num">
                                      <p:cBhvr additive="base">
                                        <p:cTn id="13" dur="500" fill="hold"/>
                                        <p:tgtEl>
                                          <p:spTgt spid="983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8352">
                                            <p:txEl>
                                              <p:pRg st="2" end="2"/>
                                            </p:txEl>
                                          </p:spTgt>
                                        </p:tgtEl>
                                        <p:attrNameLst>
                                          <p:attrName>style.visibility</p:attrName>
                                        </p:attrNameLst>
                                      </p:cBhvr>
                                      <p:to>
                                        <p:strVal val="visible"/>
                                      </p:to>
                                    </p:set>
                                    <p:anim calcmode="lin" valueType="num">
                                      <p:cBhvr additive="base">
                                        <p:cTn id="19" dur="500" fill="hold"/>
                                        <p:tgtEl>
                                          <p:spTgt spid="983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8352">
                                            <p:txEl>
                                              <p:pRg st="3" end="3"/>
                                            </p:txEl>
                                          </p:spTgt>
                                        </p:tgtEl>
                                        <p:attrNameLst>
                                          <p:attrName>style.visibility</p:attrName>
                                        </p:attrNameLst>
                                      </p:cBhvr>
                                      <p:to>
                                        <p:strVal val="visible"/>
                                      </p:to>
                                    </p:set>
                                    <p:anim calcmode="lin" valueType="num">
                                      <p:cBhvr additive="base">
                                        <p:cTn id="25" dur="500" fill="hold"/>
                                        <p:tgtEl>
                                          <p:spTgt spid="983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83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8352">
                                            <p:txEl>
                                              <p:pRg st="4" end="4"/>
                                            </p:txEl>
                                          </p:spTgt>
                                        </p:tgtEl>
                                        <p:attrNameLst>
                                          <p:attrName>style.visibility</p:attrName>
                                        </p:attrNameLst>
                                      </p:cBhvr>
                                      <p:to>
                                        <p:strVal val="visible"/>
                                      </p:to>
                                    </p:set>
                                    <p:anim calcmode="lin" valueType="num">
                                      <p:cBhvr additive="base">
                                        <p:cTn id="31" dur="500" fill="hold"/>
                                        <p:tgtEl>
                                          <p:spTgt spid="983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8352">
                                            <p:txEl>
                                              <p:pRg st="4" end="4"/>
                                            </p:txEl>
                                          </p:spTgt>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500"/>
                            </p:stCondLst>
                            <p:childTnLst>
                              <p:par>
                                <p:cTn id="34" presetID="2" presetClass="entr" presetSubtype="4"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1000" fill="hold"/>
                                        <p:tgtEl>
                                          <p:spTgt spid="33"/>
                                        </p:tgtEl>
                                        <p:attrNameLst>
                                          <p:attrName>ppt_x</p:attrName>
                                        </p:attrNameLst>
                                      </p:cBhvr>
                                      <p:tavLst>
                                        <p:tav tm="0">
                                          <p:val>
                                            <p:strVal val="#ppt_x"/>
                                          </p:val>
                                        </p:tav>
                                        <p:tav tm="100000">
                                          <p:val>
                                            <p:strVal val="#ppt_x"/>
                                          </p:val>
                                        </p:tav>
                                      </p:tavLst>
                                    </p:anim>
                                    <p:anim calcmode="lin" valueType="num">
                                      <p:cBhvr additive="base">
                                        <p:cTn id="37" dur="1000" fill="hold"/>
                                        <p:tgtEl>
                                          <p:spTgt spid="33"/>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1500"/>
                            </p:stCondLst>
                            <p:childTnLst>
                              <p:par>
                                <p:cTn id="39" presetID="2" presetClass="entr" presetSubtype="4"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1000" fill="hold"/>
                                        <p:tgtEl>
                                          <p:spTgt spid="30"/>
                                        </p:tgtEl>
                                        <p:attrNameLst>
                                          <p:attrName>ppt_x</p:attrName>
                                        </p:attrNameLst>
                                      </p:cBhvr>
                                      <p:tavLst>
                                        <p:tav tm="0">
                                          <p:val>
                                            <p:strVal val="#ppt_x"/>
                                          </p:val>
                                        </p:tav>
                                        <p:tav tm="100000">
                                          <p:val>
                                            <p:strVal val="#ppt_x"/>
                                          </p:val>
                                        </p:tav>
                                      </p:tavLst>
                                    </p:anim>
                                    <p:anim calcmode="lin" valueType="num">
                                      <p:cBhvr additive="base">
                                        <p:cTn id="42"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08"/>
          <p:cNvGraphicFramePr>
            <a:graphicFrameLocks/>
          </p:cNvGraphicFramePr>
          <p:nvPr/>
        </p:nvGraphicFramePr>
        <p:xfrm>
          <a:off x="762000" y="2439988"/>
          <a:ext cx="3860800" cy="3667125"/>
        </p:xfrm>
        <a:graphic>
          <a:graphicData uri="http://schemas.openxmlformats.org/drawingml/2006/table">
            <a:tbl>
              <a:tblPr>
                <a:tableStyleId>{8799B23B-EC83-4686-B30A-512413B5E67A}</a:tableStyleId>
              </a:tblPr>
              <a:tblGrid>
                <a:gridCol w="773185"/>
                <a:gridCol w="773185"/>
                <a:gridCol w="771476"/>
                <a:gridCol w="771476"/>
                <a:gridCol w="771476"/>
              </a:tblGrid>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bl>
          </a:graphicData>
        </a:graphic>
      </p:graphicFrame>
      <p:sp>
        <p:nvSpPr>
          <p:cNvPr id="146471" name="TextBox 2"/>
          <p:cNvSpPr txBox="1">
            <a:spLocks noChangeArrowheads="1"/>
          </p:cNvSpPr>
          <p:nvPr/>
        </p:nvSpPr>
        <p:spPr bwMode="auto">
          <a:xfrm>
            <a:off x="1752600" y="1982788"/>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n</a:t>
            </a:r>
          </a:p>
        </p:txBody>
      </p:sp>
      <p:sp>
        <p:nvSpPr>
          <p:cNvPr id="146472" name="TextBox 3"/>
          <p:cNvSpPr txBox="1">
            <a:spLocks noChangeArrowheads="1"/>
          </p:cNvSpPr>
          <p:nvPr/>
        </p:nvSpPr>
        <p:spPr bwMode="auto">
          <a:xfrm>
            <a:off x="2362200" y="1982788"/>
            <a:ext cx="53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a</a:t>
            </a:r>
          </a:p>
        </p:txBody>
      </p:sp>
      <p:sp>
        <p:nvSpPr>
          <p:cNvPr id="146473" name="TextBox 5"/>
          <p:cNvSpPr txBox="1">
            <a:spLocks noChangeArrowheads="1"/>
          </p:cNvSpPr>
          <p:nvPr/>
        </p:nvSpPr>
        <p:spPr bwMode="auto">
          <a:xfrm>
            <a:off x="3200400" y="1982788"/>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m</a:t>
            </a:r>
          </a:p>
        </p:txBody>
      </p:sp>
      <p:sp>
        <p:nvSpPr>
          <p:cNvPr id="146474" name="TextBox 6"/>
          <p:cNvSpPr txBox="1">
            <a:spLocks noChangeArrowheads="1"/>
          </p:cNvSpPr>
          <p:nvPr/>
        </p:nvSpPr>
        <p:spPr bwMode="auto">
          <a:xfrm>
            <a:off x="3962400" y="1982788"/>
            <a:ext cx="53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e</a:t>
            </a:r>
          </a:p>
        </p:txBody>
      </p:sp>
      <p:sp>
        <p:nvSpPr>
          <p:cNvPr id="146475" name="TextBox 7"/>
          <p:cNvSpPr txBox="1">
            <a:spLocks noChangeArrowheads="1"/>
          </p:cNvSpPr>
          <p:nvPr/>
        </p:nvSpPr>
        <p:spPr bwMode="auto">
          <a:xfrm>
            <a:off x="152400" y="5487988"/>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m</a:t>
            </a:r>
          </a:p>
        </p:txBody>
      </p:sp>
      <p:sp>
        <p:nvSpPr>
          <p:cNvPr id="146476" name="TextBox 8"/>
          <p:cNvSpPr txBox="1">
            <a:spLocks noChangeArrowheads="1"/>
          </p:cNvSpPr>
          <p:nvPr/>
        </p:nvSpPr>
        <p:spPr bwMode="auto">
          <a:xfrm>
            <a:off x="152400" y="4802188"/>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e</a:t>
            </a:r>
          </a:p>
        </p:txBody>
      </p:sp>
      <p:sp>
        <p:nvSpPr>
          <p:cNvPr id="146477" name="TextBox 9"/>
          <p:cNvSpPr txBox="1">
            <a:spLocks noChangeArrowheads="1"/>
          </p:cNvSpPr>
          <p:nvPr/>
        </p:nvSpPr>
        <p:spPr bwMode="auto">
          <a:xfrm>
            <a:off x="152400" y="4040188"/>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a</a:t>
            </a:r>
          </a:p>
        </p:txBody>
      </p:sp>
      <p:sp>
        <p:nvSpPr>
          <p:cNvPr id="146478" name="TextBox 10"/>
          <p:cNvSpPr txBox="1">
            <a:spLocks noChangeArrowheads="1"/>
          </p:cNvSpPr>
          <p:nvPr/>
        </p:nvSpPr>
        <p:spPr bwMode="auto">
          <a:xfrm>
            <a:off x="76200" y="3354388"/>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n</a:t>
            </a:r>
          </a:p>
        </p:txBody>
      </p:sp>
      <p:sp>
        <p:nvSpPr>
          <p:cNvPr id="98352" name="TextBox 11"/>
          <p:cNvSpPr txBox="1">
            <a:spLocks noChangeArrowheads="1"/>
          </p:cNvSpPr>
          <p:nvPr/>
        </p:nvSpPr>
        <p:spPr bwMode="auto">
          <a:xfrm>
            <a:off x="4800600" y="2820988"/>
            <a:ext cx="4191000" cy="289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OPT(4,1)=min(OPT(3,0)+1,</a:t>
            </a:r>
          </a:p>
          <a:p>
            <a:pPr eaLnBrk="1" hangingPunct="1">
              <a:defRPr/>
            </a:pPr>
            <a:r>
              <a:rPr lang="en-US" sz="2600" dirty="0" smtClean="0">
                <a:solidFill>
                  <a:schemeClr val="bg2">
                    <a:lumMod val="50000"/>
                  </a:schemeClr>
                </a:solidFill>
                <a:latin typeface="Comic Sans MS" pitchFamily="66" charset="0"/>
              </a:rPr>
              <a:t>                      OPT(3,1)+1,</a:t>
            </a:r>
          </a:p>
          <a:p>
            <a:pPr eaLnBrk="1" hangingPunct="1">
              <a:defRPr/>
            </a:pPr>
            <a:r>
              <a:rPr lang="en-US" sz="2600" dirty="0" smtClean="0">
                <a:solidFill>
                  <a:schemeClr val="bg2">
                    <a:lumMod val="50000"/>
                  </a:schemeClr>
                </a:solidFill>
                <a:latin typeface="Comic Sans MS" pitchFamily="66" charset="0"/>
              </a:rPr>
              <a:t>                      OPT(4,0)+1)</a:t>
            </a:r>
          </a:p>
          <a:p>
            <a:pPr eaLnBrk="1" hangingPunct="1">
              <a:defRPr/>
            </a:pPr>
            <a:r>
              <a:rPr lang="en-US" sz="2600" dirty="0" smtClean="0">
                <a:solidFill>
                  <a:schemeClr val="bg2">
                    <a:lumMod val="50000"/>
                  </a:schemeClr>
                </a:solidFill>
                <a:latin typeface="Comic Sans MS" pitchFamily="66" charset="0"/>
              </a:rPr>
              <a:t>                =OPT(4,0)+1</a:t>
            </a:r>
          </a:p>
          <a:p>
            <a:pPr eaLnBrk="1" hangingPunct="1">
              <a:defRPr/>
            </a:pPr>
            <a:r>
              <a:rPr lang="en-US" sz="2600" dirty="0" smtClean="0">
                <a:solidFill>
                  <a:schemeClr val="bg2">
                    <a:lumMod val="50000"/>
                  </a:schemeClr>
                </a:solidFill>
                <a:latin typeface="Comic Sans MS" pitchFamily="66" charset="0"/>
              </a:rPr>
              <a:t>                =0+1</a:t>
            </a:r>
          </a:p>
          <a:p>
            <a:pPr eaLnBrk="1" hangingPunct="1">
              <a:defRPr/>
            </a:pPr>
            <a:r>
              <a:rPr lang="en-US" sz="2600" dirty="0" smtClean="0">
                <a:solidFill>
                  <a:schemeClr val="bg2">
                    <a:lumMod val="50000"/>
                  </a:schemeClr>
                </a:solidFill>
                <a:latin typeface="Comic Sans MS" pitchFamily="66" charset="0"/>
              </a:rPr>
              <a:t>                =1</a:t>
            </a:r>
          </a:p>
          <a:p>
            <a:pPr eaLnBrk="1" hangingPunct="1">
              <a:defRPr/>
            </a:pPr>
            <a:r>
              <a:rPr lang="en-US" sz="2600" dirty="0" smtClean="0">
                <a:solidFill>
                  <a:schemeClr val="bg2">
                    <a:lumMod val="50000"/>
                  </a:schemeClr>
                </a:solidFill>
                <a:latin typeface="Comic Sans MS" pitchFamily="66" charset="0"/>
              </a:rPr>
              <a:t>                </a:t>
            </a:r>
          </a:p>
        </p:txBody>
      </p:sp>
      <p:sp>
        <p:nvSpPr>
          <p:cNvPr id="146480" name="TextBox 12"/>
          <p:cNvSpPr txBox="1">
            <a:spLocks noChangeArrowheads="1"/>
          </p:cNvSpPr>
          <p:nvPr/>
        </p:nvSpPr>
        <p:spPr bwMode="auto">
          <a:xfrm>
            <a:off x="1828800" y="3201988"/>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sp>
        <p:nvSpPr>
          <p:cNvPr id="146481" name="TextBox 12"/>
          <p:cNvSpPr txBox="1">
            <a:spLocks noChangeArrowheads="1"/>
          </p:cNvSpPr>
          <p:nvPr/>
        </p:nvSpPr>
        <p:spPr bwMode="auto">
          <a:xfrm>
            <a:off x="2514600" y="3201988"/>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6482" name="TextBox 13"/>
          <p:cNvSpPr txBox="1">
            <a:spLocks noChangeArrowheads="1"/>
          </p:cNvSpPr>
          <p:nvPr/>
        </p:nvSpPr>
        <p:spPr bwMode="auto">
          <a:xfrm>
            <a:off x="3276600" y="3201988"/>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6483" name="TextBox 14"/>
          <p:cNvSpPr txBox="1">
            <a:spLocks noChangeArrowheads="1"/>
          </p:cNvSpPr>
          <p:nvPr/>
        </p:nvSpPr>
        <p:spPr bwMode="auto">
          <a:xfrm>
            <a:off x="4038600" y="320198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6484" name="TextBox 15"/>
          <p:cNvSpPr txBox="1">
            <a:spLocks noChangeArrowheads="1"/>
          </p:cNvSpPr>
          <p:nvPr/>
        </p:nvSpPr>
        <p:spPr bwMode="auto">
          <a:xfrm>
            <a:off x="1752600" y="3963988"/>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6485" name="TextBox 16"/>
          <p:cNvSpPr txBox="1">
            <a:spLocks noChangeArrowheads="1"/>
          </p:cNvSpPr>
          <p:nvPr/>
        </p:nvSpPr>
        <p:spPr bwMode="auto">
          <a:xfrm>
            <a:off x="2514600" y="396398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cxnSp>
        <p:nvCxnSpPr>
          <p:cNvPr id="21" name="Straight Arrow Connector 20"/>
          <p:cNvCxnSpPr>
            <a:cxnSpLocks noChangeShapeType="1"/>
          </p:cNvCxnSpPr>
          <p:nvPr/>
        </p:nvCxnSpPr>
        <p:spPr bwMode="auto">
          <a:xfrm>
            <a:off x="2057400" y="3582988"/>
            <a:ext cx="533400" cy="5334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6487" name="TextBox 18"/>
          <p:cNvSpPr txBox="1">
            <a:spLocks noChangeArrowheads="1"/>
          </p:cNvSpPr>
          <p:nvPr/>
        </p:nvSpPr>
        <p:spPr bwMode="auto">
          <a:xfrm>
            <a:off x="3276600" y="396398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22" name="Straight Arrow Connector 21"/>
          <p:cNvCxnSpPr>
            <a:cxnSpLocks noChangeShapeType="1"/>
          </p:cNvCxnSpPr>
          <p:nvPr/>
        </p:nvCxnSpPr>
        <p:spPr bwMode="auto">
          <a:xfrm>
            <a:off x="2819400" y="4192588"/>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6489" name="TextBox 22"/>
          <p:cNvSpPr txBox="1">
            <a:spLocks noChangeArrowheads="1"/>
          </p:cNvSpPr>
          <p:nvPr/>
        </p:nvSpPr>
        <p:spPr bwMode="auto">
          <a:xfrm>
            <a:off x="4038600" y="3963988"/>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2</a:t>
            </a:r>
          </a:p>
        </p:txBody>
      </p:sp>
      <p:cxnSp>
        <p:nvCxnSpPr>
          <p:cNvPr id="25" name="Straight Arrow Connector 24"/>
          <p:cNvCxnSpPr>
            <a:cxnSpLocks noChangeShapeType="1"/>
          </p:cNvCxnSpPr>
          <p:nvPr/>
        </p:nvCxnSpPr>
        <p:spPr bwMode="auto">
          <a:xfrm>
            <a:off x="3505200" y="4192588"/>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6491" name="TextBox 23"/>
          <p:cNvSpPr txBox="1">
            <a:spLocks noChangeArrowheads="1"/>
          </p:cNvSpPr>
          <p:nvPr/>
        </p:nvSpPr>
        <p:spPr bwMode="auto">
          <a:xfrm>
            <a:off x="1752600" y="4649788"/>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27" name="Straight Arrow Connector 26"/>
          <p:cNvCxnSpPr>
            <a:cxnSpLocks noChangeShapeType="1"/>
          </p:cNvCxnSpPr>
          <p:nvPr/>
        </p:nvCxnSpPr>
        <p:spPr bwMode="auto">
          <a:xfrm>
            <a:off x="1219200" y="4878388"/>
            <a:ext cx="6858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6493" name="TextBox 28"/>
          <p:cNvSpPr txBox="1">
            <a:spLocks noChangeArrowheads="1"/>
          </p:cNvSpPr>
          <p:nvPr/>
        </p:nvSpPr>
        <p:spPr bwMode="auto">
          <a:xfrm>
            <a:off x="2514600" y="4649788"/>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37" name="Straight Arrow Connector 36"/>
          <p:cNvCxnSpPr>
            <a:cxnSpLocks noChangeShapeType="1"/>
          </p:cNvCxnSpPr>
          <p:nvPr/>
        </p:nvCxnSpPr>
        <p:spPr bwMode="auto">
          <a:xfrm>
            <a:off x="2743200" y="4344988"/>
            <a:ext cx="0" cy="3810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6495" name="TextBox 27"/>
          <p:cNvSpPr txBox="1">
            <a:spLocks noChangeArrowheads="1"/>
          </p:cNvSpPr>
          <p:nvPr/>
        </p:nvSpPr>
        <p:spPr bwMode="auto">
          <a:xfrm>
            <a:off x="3276600" y="4649788"/>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31" name="Straight Arrow Connector 30"/>
          <p:cNvCxnSpPr>
            <a:cxnSpLocks noChangeShapeType="1"/>
          </p:cNvCxnSpPr>
          <p:nvPr/>
        </p:nvCxnSpPr>
        <p:spPr bwMode="auto">
          <a:xfrm>
            <a:off x="2819400" y="4268788"/>
            <a:ext cx="533400" cy="5334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6497" name="TextBox 29"/>
          <p:cNvSpPr txBox="1">
            <a:spLocks noChangeArrowheads="1"/>
          </p:cNvSpPr>
          <p:nvPr/>
        </p:nvSpPr>
        <p:spPr bwMode="auto">
          <a:xfrm>
            <a:off x="4038600" y="4649788"/>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33" name="Straight Arrow Connector 32"/>
          <p:cNvCxnSpPr>
            <a:cxnSpLocks noChangeShapeType="1"/>
          </p:cNvCxnSpPr>
          <p:nvPr/>
        </p:nvCxnSpPr>
        <p:spPr bwMode="auto">
          <a:xfrm>
            <a:off x="3505200" y="4344988"/>
            <a:ext cx="609600" cy="4572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32" name="TextBox 31"/>
          <p:cNvSpPr txBox="1">
            <a:spLocks noChangeArrowheads="1"/>
          </p:cNvSpPr>
          <p:nvPr/>
        </p:nvSpPr>
        <p:spPr bwMode="auto">
          <a:xfrm>
            <a:off x="1752600" y="5411788"/>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35" name="Straight Arrow Connector 34"/>
          <p:cNvCxnSpPr>
            <a:cxnSpLocks noChangeShapeType="1"/>
          </p:cNvCxnSpPr>
          <p:nvPr/>
        </p:nvCxnSpPr>
        <p:spPr bwMode="auto">
          <a:xfrm>
            <a:off x="1219200" y="5640388"/>
            <a:ext cx="6858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40" name="Straight Arrow Connector 39"/>
          <p:cNvCxnSpPr>
            <a:cxnSpLocks noChangeShapeType="1"/>
          </p:cNvCxnSpPr>
          <p:nvPr/>
        </p:nvCxnSpPr>
        <p:spPr bwMode="auto">
          <a:xfrm>
            <a:off x="1219200" y="2744788"/>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42" name="Straight Arrow Connector 41"/>
          <p:cNvCxnSpPr>
            <a:cxnSpLocks noChangeShapeType="1"/>
          </p:cNvCxnSpPr>
          <p:nvPr/>
        </p:nvCxnSpPr>
        <p:spPr bwMode="auto">
          <a:xfrm>
            <a:off x="2057400" y="3430588"/>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46" name="Straight Arrow Connector 45"/>
          <p:cNvCxnSpPr>
            <a:cxnSpLocks noChangeShapeType="1"/>
          </p:cNvCxnSpPr>
          <p:nvPr/>
        </p:nvCxnSpPr>
        <p:spPr bwMode="auto">
          <a:xfrm>
            <a:off x="2743200" y="2744788"/>
            <a:ext cx="6096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51" name="Straight Arrow Connector 50"/>
          <p:cNvCxnSpPr>
            <a:cxnSpLocks noChangeShapeType="1"/>
          </p:cNvCxnSpPr>
          <p:nvPr/>
        </p:nvCxnSpPr>
        <p:spPr bwMode="auto">
          <a:xfrm>
            <a:off x="3505200" y="2744788"/>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57" name="Straight Arrow Connector 56"/>
          <p:cNvCxnSpPr>
            <a:cxnSpLocks noChangeShapeType="1"/>
          </p:cNvCxnSpPr>
          <p:nvPr/>
        </p:nvCxnSpPr>
        <p:spPr bwMode="auto">
          <a:xfrm>
            <a:off x="1219200" y="3506788"/>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650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4650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3BC5F69D-7792-49E3-BB30-74657D4F50C9}" type="slidenum">
              <a:rPr lang="en-US" altLang="en-US" sz="1200">
                <a:solidFill>
                  <a:srgbClr val="045C75"/>
                </a:solidFill>
              </a:rPr>
              <a:pPr eaLnBrk="1" hangingPunct="1"/>
              <a:t>122</a:t>
            </a:fld>
            <a:endParaRPr lang="en-US" altLang="en-US" sz="1200">
              <a:solidFill>
                <a:srgbClr val="045C75"/>
              </a:solidFill>
            </a:endParaRPr>
          </a:p>
        </p:txBody>
      </p:sp>
      <p:sp>
        <p:nvSpPr>
          <p:cNvPr id="43" name="TextBox 11"/>
          <p:cNvSpPr txBox="1">
            <a:spLocks noChangeArrowheads="1"/>
          </p:cNvSpPr>
          <p:nvPr/>
        </p:nvSpPr>
        <p:spPr bwMode="auto">
          <a:xfrm>
            <a:off x="193675" y="381000"/>
            <a:ext cx="8915400"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If  i and  j match,</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)=min{OPT(i-1,j-1),OPT(i-1,j)+1,OPT(i,j-1)+1}</a:t>
            </a:r>
          </a:p>
          <a:p>
            <a:pPr eaLnBrk="1" hangingPunct="1">
              <a:defRPr/>
            </a:pPr>
            <a:r>
              <a:rPr lang="en-US" sz="2600" dirty="0" smtClean="0">
                <a:solidFill>
                  <a:schemeClr val="bg2">
                    <a:lumMod val="50000"/>
                  </a:schemeClr>
                </a:solidFill>
                <a:latin typeface="Comic Sans MS" pitchFamily="66" charset="0"/>
              </a:rPr>
              <a:t>else</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)=min{OPT(i-1,j-1)+1,OPT(i-1,j)+1,OPT(i,j-1)+1}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8352">
                                            <p:txEl>
                                              <p:pRg st="0" end="0"/>
                                            </p:txEl>
                                          </p:spTgt>
                                        </p:tgtEl>
                                        <p:attrNameLst>
                                          <p:attrName>style.visibility</p:attrName>
                                        </p:attrNameLst>
                                      </p:cBhvr>
                                      <p:to>
                                        <p:strVal val="visible"/>
                                      </p:to>
                                    </p:set>
                                    <p:anim calcmode="lin" valueType="num">
                                      <p:cBhvr additive="base">
                                        <p:cTn id="7" dur="500" fill="hold"/>
                                        <p:tgtEl>
                                          <p:spTgt spid="983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8352">
                                            <p:txEl>
                                              <p:pRg st="1" end="1"/>
                                            </p:txEl>
                                          </p:spTgt>
                                        </p:tgtEl>
                                        <p:attrNameLst>
                                          <p:attrName>style.visibility</p:attrName>
                                        </p:attrNameLst>
                                      </p:cBhvr>
                                      <p:to>
                                        <p:strVal val="visible"/>
                                      </p:to>
                                    </p:set>
                                    <p:anim calcmode="lin" valueType="num">
                                      <p:cBhvr additive="base">
                                        <p:cTn id="13" dur="500" fill="hold"/>
                                        <p:tgtEl>
                                          <p:spTgt spid="983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8352">
                                            <p:txEl>
                                              <p:pRg st="2" end="2"/>
                                            </p:txEl>
                                          </p:spTgt>
                                        </p:tgtEl>
                                        <p:attrNameLst>
                                          <p:attrName>style.visibility</p:attrName>
                                        </p:attrNameLst>
                                      </p:cBhvr>
                                      <p:to>
                                        <p:strVal val="visible"/>
                                      </p:to>
                                    </p:set>
                                    <p:anim calcmode="lin" valueType="num">
                                      <p:cBhvr additive="base">
                                        <p:cTn id="19" dur="500" fill="hold"/>
                                        <p:tgtEl>
                                          <p:spTgt spid="983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8352">
                                            <p:txEl>
                                              <p:pRg st="3" end="3"/>
                                            </p:txEl>
                                          </p:spTgt>
                                        </p:tgtEl>
                                        <p:attrNameLst>
                                          <p:attrName>style.visibility</p:attrName>
                                        </p:attrNameLst>
                                      </p:cBhvr>
                                      <p:to>
                                        <p:strVal val="visible"/>
                                      </p:to>
                                    </p:set>
                                    <p:anim calcmode="lin" valueType="num">
                                      <p:cBhvr additive="base">
                                        <p:cTn id="25" dur="500" fill="hold"/>
                                        <p:tgtEl>
                                          <p:spTgt spid="983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83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8352">
                                            <p:txEl>
                                              <p:pRg st="4" end="4"/>
                                            </p:txEl>
                                          </p:spTgt>
                                        </p:tgtEl>
                                        <p:attrNameLst>
                                          <p:attrName>style.visibility</p:attrName>
                                        </p:attrNameLst>
                                      </p:cBhvr>
                                      <p:to>
                                        <p:strVal val="visible"/>
                                      </p:to>
                                    </p:set>
                                    <p:anim calcmode="lin" valueType="num">
                                      <p:cBhvr additive="base">
                                        <p:cTn id="31" dur="500" fill="hold"/>
                                        <p:tgtEl>
                                          <p:spTgt spid="983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83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8352">
                                            <p:txEl>
                                              <p:pRg st="5" end="5"/>
                                            </p:txEl>
                                          </p:spTgt>
                                        </p:tgtEl>
                                        <p:attrNameLst>
                                          <p:attrName>style.visibility</p:attrName>
                                        </p:attrNameLst>
                                      </p:cBhvr>
                                      <p:to>
                                        <p:strVal val="visible"/>
                                      </p:to>
                                    </p:set>
                                    <p:anim calcmode="lin" valueType="num">
                                      <p:cBhvr additive="base">
                                        <p:cTn id="37" dur="500" fill="hold"/>
                                        <p:tgtEl>
                                          <p:spTgt spid="9835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8352">
                                            <p:txEl>
                                              <p:pRg st="5" end="5"/>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500"/>
                            </p:stCondLst>
                            <p:childTnLst>
                              <p:par>
                                <p:cTn id="40" presetID="2" presetClass="entr" presetSubtype="4"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1000" fill="hold"/>
                                        <p:tgtEl>
                                          <p:spTgt spid="35"/>
                                        </p:tgtEl>
                                        <p:attrNameLst>
                                          <p:attrName>ppt_x</p:attrName>
                                        </p:attrNameLst>
                                      </p:cBhvr>
                                      <p:tavLst>
                                        <p:tav tm="0">
                                          <p:val>
                                            <p:strVal val="#ppt_x"/>
                                          </p:val>
                                        </p:tav>
                                        <p:tav tm="100000">
                                          <p:val>
                                            <p:strVal val="#ppt_x"/>
                                          </p:val>
                                        </p:tav>
                                      </p:tavLst>
                                    </p:anim>
                                    <p:anim calcmode="lin" valueType="num">
                                      <p:cBhvr additive="base">
                                        <p:cTn id="43" dur="1000" fill="hold"/>
                                        <p:tgtEl>
                                          <p:spTgt spid="35"/>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150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08"/>
          <p:cNvGraphicFramePr>
            <a:graphicFrameLocks/>
          </p:cNvGraphicFramePr>
          <p:nvPr/>
        </p:nvGraphicFramePr>
        <p:xfrm>
          <a:off x="762000" y="2424113"/>
          <a:ext cx="3860800" cy="3667125"/>
        </p:xfrm>
        <a:graphic>
          <a:graphicData uri="http://schemas.openxmlformats.org/drawingml/2006/table">
            <a:tbl>
              <a:tblPr>
                <a:tableStyleId>{8799B23B-EC83-4686-B30A-512413B5E67A}</a:tableStyleId>
              </a:tblPr>
              <a:tblGrid>
                <a:gridCol w="773185"/>
                <a:gridCol w="773185"/>
                <a:gridCol w="771476"/>
                <a:gridCol w="771476"/>
                <a:gridCol w="771476"/>
              </a:tblGrid>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bl>
          </a:graphicData>
        </a:graphic>
      </p:graphicFrame>
      <p:sp>
        <p:nvSpPr>
          <p:cNvPr id="147495" name="TextBox 2"/>
          <p:cNvSpPr txBox="1">
            <a:spLocks noChangeArrowheads="1"/>
          </p:cNvSpPr>
          <p:nvPr/>
        </p:nvSpPr>
        <p:spPr bwMode="auto">
          <a:xfrm>
            <a:off x="1752600" y="1966913"/>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n</a:t>
            </a:r>
          </a:p>
        </p:txBody>
      </p:sp>
      <p:sp>
        <p:nvSpPr>
          <p:cNvPr id="147496" name="TextBox 3"/>
          <p:cNvSpPr txBox="1">
            <a:spLocks noChangeArrowheads="1"/>
          </p:cNvSpPr>
          <p:nvPr/>
        </p:nvSpPr>
        <p:spPr bwMode="auto">
          <a:xfrm>
            <a:off x="2362200" y="1966913"/>
            <a:ext cx="53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a</a:t>
            </a:r>
          </a:p>
        </p:txBody>
      </p:sp>
      <p:sp>
        <p:nvSpPr>
          <p:cNvPr id="147497" name="TextBox 5"/>
          <p:cNvSpPr txBox="1">
            <a:spLocks noChangeArrowheads="1"/>
          </p:cNvSpPr>
          <p:nvPr/>
        </p:nvSpPr>
        <p:spPr bwMode="auto">
          <a:xfrm>
            <a:off x="3200400" y="196691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m</a:t>
            </a:r>
          </a:p>
        </p:txBody>
      </p:sp>
      <p:sp>
        <p:nvSpPr>
          <p:cNvPr id="147498" name="TextBox 6"/>
          <p:cNvSpPr txBox="1">
            <a:spLocks noChangeArrowheads="1"/>
          </p:cNvSpPr>
          <p:nvPr/>
        </p:nvSpPr>
        <p:spPr bwMode="auto">
          <a:xfrm>
            <a:off x="3962400" y="1966913"/>
            <a:ext cx="53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e</a:t>
            </a:r>
          </a:p>
        </p:txBody>
      </p:sp>
      <p:sp>
        <p:nvSpPr>
          <p:cNvPr id="147499" name="TextBox 7"/>
          <p:cNvSpPr txBox="1">
            <a:spLocks noChangeArrowheads="1"/>
          </p:cNvSpPr>
          <p:nvPr/>
        </p:nvSpPr>
        <p:spPr bwMode="auto">
          <a:xfrm>
            <a:off x="152400" y="547211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m</a:t>
            </a:r>
          </a:p>
        </p:txBody>
      </p:sp>
      <p:sp>
        <p:nvSpPr>
          <p:cNvPr id="147500" name="TextBox 8"/>
          <p:cNvSpPr txBox="1">
            <a:spLocks noChangeArrowheads="1"/>
          </p:cNvSpPr>
          <p:nvPr/>
        </p:nvSpPr>
        <p:spPr bwMode="auto">
          <a:xfrm>
            <a:off x="152400" y="478631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e</a:t>
            </a:r>
          </a:p>
        </p:txBody>
      </p:sp>
      <p:sp>
        <p:nvSpPr>
          <p:cNvPr id="147501" name="TextBox 9"/>
          <p:cNvSpPr txBox="1">
            <a:spLocks noChangeArrowheads="1"/>
          </p:cNvSpPr>
          <p:nvPr/>
        </p:nvSpPr>
        <p:spPr bwMode="auto">
          <a:xfrm>
            <a:off x="152400" y="402431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a</a:t>
            </a:r>
          </a:p>
        </p:txBody>
      </p:sp>
      <p:sp>
        <p:nvSpPr>
          <p:cNvPr id="147502" name="TextBox 10"/>
          <p:cNvSpPr txBox="1">
            <a:spLocks noChangeArrowheads="1"/>
          </p:cNvSpPr>
          <p:nvPr/>
        </p:nvSpPr>
        <p:spPr bwMode="auto">
          <a:xfrm>
            <a:off x="76200" y="3338513"/>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n</a:t>
            </a:r>
          </a:p>
        </p:txBody>
      </p:sp>
      <p:sp>
        <p:nvSpPr>
          <p:cNvPr id="98352" name="TextBox 11"/>
          <p:cNvSpPr txBox="1">
            <a:spLocks noChangeArrowheads="1"/>
          </p:cNvSpPr>
          <p:nvPr/>
        </p:nvSpPr>
        <p:spPr bwMode="auto">
          <a:xfrm>
            <a:off x="4651375" y="2805113"/>
            <a:ext cx="4264025" cy="289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OPT(4,2)=min(OPT(3,1)+1,</a:t>
            </a:r>
          </a:p>
          <a:p>
            <a:pPr eaLnBrk="1" hangingPunct="1">
              <a:defRPr/>
            </a:pPr>
            <a:r>
              <a:rPr lang="en-US" sz="2600" dirty="0" smtClean="0">
                <a:solidFill>
                  <a:schemeClr val="bg2">
                    <a:lumMod val="50000"/>
                  </a:schemeClr>
                </a:solidFill>
                <a:latin typeface="Comic Sans MS" pitchFamily="66" charset="0"/>
              </a:rPr>
              <a:t>                       OPT(3,2)+1,</a:t>
            </a:r>
          </a:p>
          <a:p>
            <a:pPr eaLnBrk="1" hangingPunct="1">
              <a:defRPr/>
            </a:pPr>
            <a:r>
              <a:rPr lang="en-US" sz="2600" dirty="0" smtClean="0">
                <a:solidFill>
                  <a:schemeClr val="bg2">
                    <a:lumMod val="50000"/>
                  </a:schemeClr>
                </a:solidFill>
                <a:latin typeface="Comic Sans MS" pitchFamily="66" charset="0"/>
              </a:rPr>
              <a:t>                       OPT(4,1)+1)</a:t>
            </a:r>
          </a:p>
          <a:p>
            <a:pPr eaLnBrk="1" hangingPunct="1">
              <a:defRPr/>
            </a:pPr>
            <a:r>
              <a:rPr lang="en-US" sz="2600" dirty="0" smtClean="0">
                <a:solidFill>
                  <a:schemeClr val="bg2">
                    <a:lumMod val="50000"/>
                  </a:schemeClr>
                </a:solidFill>
                <a:latin typeface="Comic Sans MS" pitchFamily="66" charset="0"/>
              </a:rPr>
              <a:t>                =OPT(4,1)+1</a:t>
            </a:r>
          </a:p>
          <a:p>
            <a:pPr eaLnBrk="1" hangingPunct="1">
              <a:defRPr/>
            </a:pPr>
            <a:r>
              <a:rPr lang="en-US" sz="2600" dirty="0" smtClean="0">
                <a:solidFill>
                  <a:schemeClr val="bg2">
                    <a:lumMod val="50000"/>
                  </a:schemeClr>
                </a:solidFill>
                <a:latin typeface="Comic Sans MS" pitchFamily="66" charset="0"/>
              </a:rPr>
              <a:t>                =1+1</a:t>
            </a:r>
          </a:p>
          <a:p>
            <a:pPr eaLnBrk="1" hangingPunct="1">
              <a:defRPr/>
            </a:pPr>
            <a:r>
              <a:rPr lang="en-US" sz="2600" dirty="0" smtClean="0">
                <a:solidFill>
                  <a:schemeClr val="bg2">
                    <a:lumMod val="50000"/>
                  </a:schemeClr>
                </a:solidFill>
                <a:latin typeface="Comic Sans MS" pitchFamily="66" charset="0"/>
              </a:rPr>
              <a:t>                =2</a:t>
            </a:r>
          </a:p>
          <a:p>
            <a:pPr eaLnBrk="1" hangingPunct="1">
              <a:defRPr/>
            </a:pPr>
            <a:r>
              <a:rPr lang="en-US" sz="2600" dirty="0" smtClean="0">
                <a:solidFill>
                  <a:schemeClr val="bg2">
                    <a:lumMod val="50000"/>
                  </a:schemeClr>
                </a:solidFill>
                <a:latin typeface="Comic Sans MS" pitchFamily="66" charset="0"/>
              </a:rPr>
              <a:t>                </a:t>
            </a:r>
          </a:p>
        </p:txBody>
      </p:sp>
      <p:sp>
        <p:nvSpPr>
          <p:cNvPr id="147504" name="TextBox 12"/>
          <p:cNvSpPr txBox="1">
            <a:spLocks noChangeArrowheads="1"/>
          </p:cNvSpPr>
          <p:nvPr/>
        </p:nvSpPr>
        <p:spPr bwMode="auto">
          <a:xfrm>
            <a:off x="1828800" y="3186113"/>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sp>
        <p:nvSpPr>
          <p:cNvPr id="147505" name="TextBox 12"/>
          <p:cNvSpPr txBox="1">
            <a:spLocks noChangeArrowheads="1"/>
          </p:cNvSpPr>
          <p:nvPr/>
        </p:nvSpPr>
        <p:spPr bwMode="auto">
          <a:xfrm>
            <a:off x="2514600" y="3186113"/>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7506" name="TextBox 13"/>
          <p:cNvSpPr txBox="1">
            <a:spLocks noChangeArrowheads="1"/>
          </p:cNvSpPr>
          <p:nvPr/>
        </p:nvSpPr>
        <p:spPr bwMode="auto">
          <a:xfrm>
            <a:off x="3276600" y="3186113"/>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7507" name="TextBox 14"/>
          <p:cNvSpPr txBox="1">
            <a:spLocks noChangeArrowheads="1"/>
          </p:cNvSpPr>
          <p:nvPr/>
        </p:nvSpPr>
        <p:spPr bwMode="auto">
          <a:xfrm>
            <a:off x="4038600" y="3186113"/>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7508" name="TextBox 15"/>
          <p:cNvSpPr txBox="1">
            <a:spLocks noChangeArrowheads="1"/>
          </p:cNvSpPr>
          <p:nvPr/>
        </p:nvSpPr>
        <p:spPr bwMode="auto">
          <a:xfrm>
            <a:off x="1752600" y="3948113"/>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7509" name="TextBox 16"/>
          <p:cNvSpPr txBox="1">
            <a:spLocks noChangeArrowheads="1"/>
          </p:cNvSpPr>
          <p:nvPr/>
        </p:nvSpPr>
        <p:spPr bwMode="auto">
          <a:xfrm>
            <a:off x="2514600" y="3948113"/>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cxnSp>
        <p:nvCxnSpPr>
          <p:cNvPr id="21" name="Straight Arrow Connector 20"/>
          <p:cNvCxnSpPr>
            <a:cxnSpLocks noChangeShapeType="1"/>
          </p:cNvCxnSpPr>
          <p:nvPr/>
        </p:nvCxnSpPr>
        <p:spPr bwMode="auto">
          <a:xfrm>
            <a:off x="2057400" y="3567113"/>
            <a:ext cx="533400" cy="5334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7511" name="TextBox 18"/>
          <p:cNvSpPr txBox="1">
            <a:spLocks noChangeArrowheads="1"/>
          </p:cNvSpPr>
          <p:nvPr/>
        </p:nvSpPr>
        <p:spPr bwMode="auto">
          <a:xfrm>
            <a:off x="3276600" y="3948113"/>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22" name="Straight Arrow Connector 21"/>
          <p:cNvCxnSpPr>
            <a:cxnSpLocks noChangeShapeType="1"/>
          </p:cNvCxnSpPr>
          <p:nvPr/>
        </p:nvCxnSpPr>
        <p:spPr bwMode="auto">
          <a:xfrm>
            <a:off x="2819400" y="4176713"/>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7513" name="TextBox 22"/>
          <p:cNvSpPr txBox="1">
            <a:spLocks noChangeArrowheads="1"/>
          </p:cNvSpPr>
          <p:nvPr/>
        </p:nvSpPr>
        <p:spPr bwMode="auto">
          <a:xfrm>
            <a:off x="4038600" y="3948113"/>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2</a:t>
            </a:r>
          </a:p>
        </p:txBody>
      </p:sp>
      <p:cxnSp>
        <p:nvCxnSpPr>
          <p:cNvPr id="25" name="Straight Arrow Connector 24"/>
          <p:cNvCxnSpPr>
            <a:cxnSpLocks noChangeShapeType="1"/>
          </p:cNvCxnSpPr>
          <p:nvPr/>
        </p:nvCxnSpPr>
        <p:spPr bwMode="auto">
          <a:xfrm>
            <a:off x="3505200" y="4176713"/>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7515" name="TextBox 23"/>
          <p:cNvSpPr txBox="1">
            <a:spLocks noChangeArrowheads="1"/>
          </p:cNvSpPr>
          <p:nvPr/>
        </p:nvSpPr>
        <p:spPr bwMode="auto">
          <a:xfrm>
            <a:off x="1752600" y="4633913"/>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27" name="Straight Arrow Connector 26"/>
          <p:cNvCxnSpPr>
            <a:cxnSpLocks noChangeShapeType="1"/>
          </p:cNvCxnSpPr>
          <p:nvPr/>
        </p:nvCxnSpPr>
        <p:spPr bwMode="auto">
          <a:xfrm>
            <a:off x="1219200" y="4862513"/>
            <a:ext cx="6858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7517" name="TextBox 28"/>
          <p:cNvSpPr txBox="1">
            <a:spLocks noChangeArrowheads="1"/>
          </p:cNvSpPr>
          <p:nvPr/>
        </p:nvSpPr>
        <p:spPr bwMode="auto">
          <a:xfrm>
            <a:off x="2514600" y="4633913"/>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37" name="Straight Arrow Connector 36"/>
          <p:cNvCxnSpPr>
            <a:cxnSpLocks noChangeShapeType="1"/>
          </p:cNvCxnSpPr>
          <p:nvPr/>
        </p:nvCxnSpPr>
        <p:spPr bwMode="auto">
          <a:xfrm>
            <a:off x="2743200" y="4329113"/>
            <a:ext cx="0" cy="3810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7519" name="TextBox 27"/>
          <p:cNvSpPr txBox="1">
            <a:spLocks noChangeArrowheads="1"/>
          </p:cNvSpPr>
          <p:nvPr/>
        </p:nvSpPr>
        <p:spPr bwMode="auto">
          <a:xfrm>
            <a:off x="3276600" y="4633913"/>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31" name="Straight Arrow Connector 30"/>
          <p:cNvCxnSpPr>
            <a:cxnSpLocks noChangeShapeType="1"/>
          </p:cNvCxnSpPr>
          <p:nvPr/>
        </p:nvCxnSpPr>
        <p:spPr bwMode="auto">
          <a:xfrm>
            <a:off x="2819400" y="4252913"/>
            <a:ext cx="533400" cy="5334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7521" name="TextBox 29"/>
          <p:cNvSpPr txBox="1">
            <a:spLocks noChangeArrowheads="1"/>
          </p:cNvSpPr>
          <p:nvPr/>
        </p:nvSpPr>
        <p:spPr bwMode="auto">
          <a:xfrm>
            <a:off x="4038600" y="4633913"/>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33" name="Straight Arrow Connector 32"/>
          <p:cNvCxnSpPr>
            <a:cxnSpLocks noChangeShapeType="1"/>
          </p:cNvCxnSpPr>
          <p:nvPr/>
        </p:nvCxnSpPr>
        <p:spPr bwMode="auto">
          <a:xfrm>
            <a:off x="3505200" y="4329113"/>
            <a:ext cx="609600" cy="4572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7523" name="TextBox 31"/>
          <p:cNvSpPr txBox="1">
            <a:spLocks noChangeArrowheads="1"/>
          </p:cNvSpPr>
          <p:nvPr/>
        </p:nvSpPr>
        <p:spPr bwMode="auto">
          <a:xfrm>
            <a:off x="1752600" y="5395913"/>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35" name="Straight Arrow Connector 34"/>
          <p:cNvCxnSpPr>
            <a:cxnSpLocks noChangeShapeType="1"/>
          </p:cNvCxnSpPr>
          <p:nvPr/>
        </p:nvCxnSpPr>
        <p:spPr bwMode="auto">
          <a:xfrm>
            <a:off x="1219200" y="5624513"/>
            <a:ext cx="6858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34" name="TextBox 33"/>
          <p:cNvSpPr txBox="1">
            <a:spLocks noChangeArrowheads="1"/>
          </p:cNvSpPr>
          <p:nvPr/>
        </p:nvSpPr>
        <p:spPr bwMode="auto">
          <a:xfrm>
            <a:off x="2514600" y="5395913"/>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2</a:t>
            </a:r>
          </a:p>
        </p:txBody>
      </p:sp>
      <p:cxnSp>
        <p:nvCxnSpPr>
          <p:cNvPr id="38" name="Straight Arrow Connector 37"/>
          <p:cNvCxnSpPr>
            <a:cxnSpLocks noChangeShapeType="1"/>
          </p:cNvCxnSpPr>
          <p:nvPr/>
        </p:nvCxnSpPr>
        <p:spPr bwMode="auto">
          <a:xfrm>
            <a:off x="1981200" y="5624513"/>
            <a:ext cx="6858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44" name="Straight Arrow Connector 43"/>
          <p:cNvCxnSpPr>
            <a:cxnSpLocks noChangeShapeType="1"/>
          </p:cNvCxnSpPr>
          <p:nvPr/>
        </p:nvCxnSpPr>
        <p:spPr bwMode="auto">
          <a:xfrm>
            <a:off x="1219200" y="2728913"/>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48" name="Straight Arrow Connector 47"/>
          <p:cNvCxnSpPr>
            <a:cxnSpLocks noChangeShapeType="1"/>
          </p:cNvCxnSpPr>
          <p:nvPr/>
        </p:nvCxnSpPr>
        <p:spPr bwMode="auto">
          <a:xfrm>
            <a:off x="2057400" y="3414713"/>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51" name="Straight Arrow Connector 50"/>
          <p:cNvCxnSpPr>
            <a:cxnSpLocks noChangeShapeType="1"/>
          </p:cNvCxnSpPr>
          <p:nvPr/>
        </p:nvCxnSpPr>
        <p:spPr bwMode="auto">
          <a:xfrm>
            <a:off x="2743200" y="2728913"/>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53" name="Straight Arrow Connector 52"/>
          <p:cNvCxnSpPr>
            <a:cxnSpLocks noChangeShapeType="1"/>
          </p:cNvCxnSpPr>
          <p:nvPr/>
        </p:nvCxnSpPr>
        <p:spPr bwMode="auto">
          <a:xfrm>
            <a:off x="3505200" y="2728913"/>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57" name="Straight Arrow Connector 56"/>
          <p:cNvCxnSpPr>
            <a:cxnSpLocks noChangeShapeType="1"/>
          </p:cNvCxnSpPr>
          <p:nvPr/>
        </p:nvCxnSpPr>
        <p:spPr bwMode="auto">
          <a:xfrm>
            <a:off x="1219200" y="3490913"/>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753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4753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2A9EDF4A-D48C-476C-B857-FD41DDE74282}" type="slidenum">
              <a:rPr lang="en-US" altLang="en-US" sz="1200">
                <a:solidFill>
                  <a:srgbClr val="045C75"/>
                </a:solidFill>
              </a:rPr>
              <a:pPr eaLnBrk="1" hangingPunct="1"/>
              <a:t>123</a:t>
            </a:fld>
            <a:endParaRPr lang="en-US" altLang="en-US" sz="1200">
              <a:solidFill>
                <a:srgbClr val="045C75"/>
              </a:solidFill>
            </a:endParaRPr>
          </a:p>
        </p:txBody>
      </p:sp>
      <p:sp>
        <p:nvSpPr>
          <p:cNvPr id="45" name="TextBox 11"/>
          <p:cNvSpPr txBox="1">
            <a:spLocks noChangeArrowheads="1"/>
          </p:cNvSpPr>
          <p:nvPr/>
        </p:nvSpPr>
        <p:spPr bwMode="auto">
          <a:xfrm>
            <a:off x="193675" y="381000"/>
            <a:ext cx="8915400"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If  i and  j match,</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)=min{OPT(i-1,j-1),OPT(i-1,j)+1,OPT(i,j-1)+1}</a:t>
            </a:r>
          </a:p>
          <a:p>
            <a:pPr eaLnBrk="1" hangingPunct="1">
              <a:defRPr/>
            </a:pPr>
            <a:r>
              <a:rPr lang="en-US" sz="2600" dirty="0" smtClean="0">
                <a:solidFill>
                  <a:schemeClr val="bg2">
                    <a:lumMod val="50000"/>
                  </a:schemeClr>
                </a:solidFill>
                <a:latin typeface="Comic Sans MS" pitchFamily="66" charset="0"/>
              </a:rPr>
              <a:t>else</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)=min{OPT(i-1,j-1)+1,OPT(i-1,j)+1,OPT(i,j-1)+1}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8352">
                                            <p:txEl>
                                              <p:pRg st="0" end="0"/>
                                            </p:txEl>
                                          </p:spTgt>
                                        </p:tgtEl>
                                        <p:attrNameLst>
                                          <p:attrName>style.visibility</p:attrName>
                                        </p:attrNameLst>
                                      </p:cBhvr>
                                      <p:to>
                                        <p:strVal val="visible"/>
                                      </p:to>
                                    </p:set>
                                    <p:anim calcmode="lin" valueType="num">
                                      <p:cBhvr additive="base">
                                        <p:cTn id="7" dur="500" fill="hold"/>
                                        <p:tgtEl>
                                          <p:spTgt spid="983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8352">
                                            <p:txEl>
                                              <p:pRg st="1" end="1"/>
                                            </p:txEl>
                                          </p:spTgt>
                                        </p:tgtEl>
                                        <p:attrNameLst>
                                          <p:attrName>style.visibility</p:attrName>
                                        </p:attrNameLst>
                                      </p:cBhvr>
                                      <p:to>
                                        <p:strVal val="visible"/>
                                      </p:to>
                                    </p:set>
                                    <p:anim calcmode="lin" valueType="num">
                                      <p:cBhvr additive="base">
                                        <p:cTn id="13" dur="500" fill="hold"/>
                                        <p:tgtEl>
                                          <p:spTgt spid="983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8352">
                                            <p:txEl>
                                              <p:pRg st="2" end="2"/>
                                            </p:txEl>
                                          </p:spTgt>
                                        </p:tgtEl>
                                        <p:attrNameLst>
                                          <p:attrName>style.visibility</p:attrName>
                                        </p:attrNameLst>
                                      </p:cBhvr>
                                      <p:to>
                                        <p:strVal val="visible"/>
                                      </p:to>
                                    </p:set>
                                    <p:anim calcmode="lin" valueType="num">
                                      <p:cBhvr additive="base">
                                        <p:cTn id="19" dur="500" fill="hold"/>
                                        <p:tgtEl>
                                          <p:spTgt spid="983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8352">
                                            <p:txEl>
                                              <p:pRg st="3" end="3"/>
                                            </p:txEl>
                                          </p:spTgt>
                                        </p:tgtEl>
                                        <p:attrNameLst>
                                          <p:attrName>style.visibility</p:attrName>
                                        </p:attrNameLst>
                                      </p:cBhvr>
                                      <p:to>
                                        <p:strVal val="visible"/>
                                      </p:to>
                                    </p:set>
                                    <p:anim calcmode="lin" valueType="num">
                                      <p:cBhvr additive="base">
                                        <p:cTn id="25" dur="500" fill="hold"/>
                                        <p:tgtEl>
                                          <p:spTgt spid="983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83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8352">
                                            <p:txEl>
                                              <p:pRg st="4" end="4"/>
                                            </p:txEl>
                                          </p:spTgt>
                                        </p:tgtEl>
                                        <p:attrNameLst>
                                          <p:attrName>style.visibility</p:attrName>
                                        </p:attrNameLst>
                                      </p:cBhvr>
                                      <p:to>
                                        <p:strVal val="visible"/>
                                      </p:to>
                                    </p:set>
                                    <p:anim calcmode="lin" valueType="num">
                                      <p:cBhvr additive="base">
                                        <p:cTn id="31" dur="500" fill="hold"/>
                                        <p:tgtEl>
                                          <p:spTgt spid="983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83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8352">
                                            <p:txEl>
                                              <p:pRg st="5" end="5"/>
                                            </p:txEl>
                                          </p:spTgt>
                                        </p:tgtEl>
                                        <p:attrNameLst>
                                          <p:attrName>style.visibility</p:attrName>
                                        </p:attrNameLst>
                                      </p:cBhvr>
                                      <p:to>
                                        <p:strVal val="visible"/>
                                      </p:to>
                                    </p:set>
                                    <p:anim calcmode="lin" valueType="num">
                                      <p:cBhvr additive="base">
                                        <p:cTn id="37" dur="500" fill="hold"/>
                                        <p:tgtEl>
                                          <p:spTgt spid="9835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8352">
                                            <p:txEl>
                                              <p:pRg st="5" end="5"/>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500"/>
                            </p:stCondLst>
                            <p:childTnLst>
                              <p:par>
                                <p:cTn id="40" presetID="2" presetClass="entr" presetSubtype="4" fill="hold" nodeType="after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1000" fill="hold"/>
                                        <p:tgtEl>
                                          <p:spTgt spid="38"/>
                                        </p:tgtEl>
                                        <p:attrNameLst>
                                          <p:attrName>ppt_x</p:attrName>
                                        </p:attrNameLst>
                                      </p:cBhvr>
                                      <p:tavLst>
                                        <p:tav tm="0">
                                          <p:val>
                                            <p:strVal val="#ppt_x"/>
                                          </p:val>
                                        </p:tav>
                                        <p:tav tm="100000">
                                          <p:val>
                                            <p:strVal val="#ppt_x"/>
                                          </p:val>
                                        </p:tav>
                                      </p:tavLst>
                                    </p:anim>
                                    <p:anim calcmode="lin" valueType="num">
                                      <p:cBhvr additive="base">
                                        <p:cTn id="43" dur="1000" fill="hold"/>
                                        <p:tgtEl>
                                          <p:spTgt spid="38"/>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1500"/>
                            </p:stCondLst>
                            <p:childTnLst>
                              <p:par>
                                <p:cTn id="45" presetID="2" presetClass="entr" presetSubtype="4"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1000" fill="hold"/>
                                        <p:tgtEl>
                                          <p:spTgt spid="34"/>
                                        </p:tgtEl>
                                        <p:attrNameLst>
                                          <p:attrName>ppt_x</p:attrName>
                                        </p:attrNameLst>
                                      </p:cBhvr>
                                      <p:tavLst>
                                        <p:tav tm="0">
                                          <p:val>
                                            <p:strVal val="#ppt_x"/>
                                          </p:val>
                                        </p:tav>
                                        <p:tav tm="100000">
                                          <p:val>
                                            <p:strVal val="#ppt_x"/>
                                          </p:val>
                                        </p:tav>
                                      </p:tavLst>
                                    </p:anim>
                                    <p:anim calcmode="lin" valueType="num">
                                      <p:cBhvr additive="base">
                                        <p:cTn id="48"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08"/>
          <p:cNvGraphicFramePr>
            <a:graphicFrameLocks/>
          </p:cNvGraphicFramePr>
          <p:nvPr/>
        </p:nvGraphicFramePr>
        <p:xfrm>
          <a:off x="762000" y="2428875"/>
          <a:ext cx="3860800" cy="3667125"/>
        </p:xfrm>
        <a:graphic>
          <a:graphicData uri="http://schemas.openxmlformats.org/drawingml/2006/table">
            <a:tbl>
              <a:tblPr>
                <a:tableStyleId>{8799B23B-EC83-4686-B30A-512413B5E67A}</a:tableStyleId>
              </a:tblPr>
              <a:tblGrid>
                <a:gridCol w="773185"/>
                <a:gridCol w="773185"/>
                <a:gridCol w="771476"/>
                <a:gridCol w="771476"/>
                <a:gridCol w="771476"/>
              </a:tblGrid>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bl>
          </a:graphicData>
        </a:graphic>
      </p:graphicFrame>
      <p:sp>
        <p:nvSpPr>
          <p:cNvPr id="148519" name="TextBox 2"/>
          <p:cNvSpPr txBox="1">
            <a:spLocks noChangeArrowheads="1"/>
          </p:cNvSpPr>
          <p:nvPr/>
        </p:nvSpPr>
        <p:spPr bwMode="auto">
          <a:xfrm>
            <a:off x="1752600" y="197167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n</a:t>
            </a:r>
          </a:p>
        </p:txBody>
      </p:sp>
      <p:sp>
        <p:nvSpPr>
          <p:cNvPr id="148520" name="TextBox 3"/>
          <p:cNvSpPr txBox="1">
            <a:spLocks noChangeArrowheads="1"/>
          </p:cNvSpPr>
          <p:nvPr/>
        </p:nvSpPr>
        <p:spPr bwMode="auto">
          <a:xfrm>
            <a:off x="2362200" y="1971675"/>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a</a:t>
            </a:r>
          </a:p>
        </p:txBody>
      </p:sp>
      <p:sp>
        <p:nvSpPr>
          <p:cNvPr id="148521" name="TextBox 5"/>
          <p:cNvSpPr txBox="1">
            <a:spLocks noChangeArrowheads="1"/>
          </p:cNvSpPr>
          <p:nvPr/>
        </p:nvSpPr>
        <p:spPr bwMode="auto">
          <a:xfrm>
            <a:off x="3200400" y="1971675"/>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m</a:t>
            </a:r>
          </a:p>
        </p:txBody>
      </p:sp>
      <p:sp>
        <p:nvSpPr>
          <p:cNvPr id="148522" name="TextBox 6"/>
          <p:cNvSpPr txBox="1">
            <a:spLocks noChangeArrowheads="1"/>
          </p:cNvSpPr>
          <p:nvPr/>
        </p:nvSpPr>
        <p:spPr bwMode="auto">
          <a:xfrm>
            <a:off x="3962400" y="1971675"/>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e</a:t>
            </a:r>
          </a:p>
        </p:txBody>
      </p:sp>
      <p:sp>
        <p:nvSpPr>
          <p:cNvPr id="148523" name="TextBox 7"/>
          <p:cNvSpPr txBox="1">
            <a:spLocks noChangeArrowheads="1"/>
          </p:cNvSpPr>
          <p:nvPr/>
        </p:nvSpPr>
        <p:spPr bwMode="auto">
          <a:xfrm>
            <a:off x="152400" y="547687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m</a:t>
            </a:r>
          </a:p>
        </p:txBody>
      </p:sp>
      <p:sp>
        <p:nvSpPr>
          <p:cNvPr id="148524" name="TextBox 8"/>
          <p:cNvSpPr txBox="1">
            <a:spLocks noChangeArrowheads="1"/>
          </p:cNvSpPr>
          <p:nvPr/>
        </p:nvSpPr>
        <p:spPr bwMode="auto">
          <a:xfrm>
            <a:off x="152400" y="4791075"/>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e</a:t>
            </a:r>
          </a:p>
        </p:txBody>
      </p:sp>
      <p:sp>
        <p:nvSpPr>
          <p:cNvPr id="148525" name="TextBox 9"/>
          <p:cNvSpPr txBox="1">
            <a:spLocks noChangeArrowheads="1"/>
          </p:cNvSpPr>
          <p:nvPr/>
        </p:nvSpPr>
        <p:spPr bwMode="auto">
          <a:xfrm>
            <a:off x="152400" y="402907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a</a:t>
            </a:r>
          </a:p>
        </p:txBody>
      </p:sp>
      <p:sp>
        <p:nvSpPr>
          <p:cNvPr id="148526" name="TextBox 10"/>
          <p:cNvSpPr txBox="1">
            <a:spLocks noChangeArrowheads="1"/>
          </p:cNvSpPr>
          <p:nvPr/>
        </p:nvSpPr>
        <p:spPr bwMode="auto">
          <a:xfrm>
            <a:off x="76200" y="3343275"/>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n</a:t>
            </a:r>
          </a:p>
        </p:txBody>
      </p:sp>
      <p:sp>
        <p:nvSpPr>
          <p:cNvPr id="98352" name="TextBox 11"/>
          <p:cNvSpPr txBox="1">
            <a:spLocks noChangeArrowheads="1"/>
          </p:cNvSpPr>
          <p:nvPr/>
        </p:nvSpPr>
        <p:spPr bwMode="auto">
          <a:xfrm>
            <a:off x="4879975" y="2830513"/>
            <a:ext cx="4111625" cy="249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OPT(4,3)=min(OPT(3,2),</a:t>
            </a:r>
          </a:p>
          <a:p>
            <a:pPr eaLnBrk="1" hangingPunct="1">
              <a:defRPr/>
            </a:pPr>
            <a:r>
              <a:rPr lang="en-US" sz="2600" dirty="0" smtClean="0">
                <a:solidFill>
                  <a:schemeClr val="bg2">
                    <a:lumMod val="50000"/>
                  </a:schemeClr>
                </a:solidFill>
                <a:latin typeface="Comic Sans MS" pitchFamily="66" charset="0"/>
              </a:rPr>
              <a:t>                     OPT(3,3)+1,</a:t>
            </a:r>
          </a:p>
          <a:p>
            <a:pPr eaLnBrk="1" hangingPunct="1">
              <a:defRPr/>
            </a:pPr>
            <a:r>
              <a:rPr lang="en-US" sz="2600" dirty="0" smtClean="0">
                <a:solidFill>
                  <a:schemeClr val="bg2">
                    <a:lumMod val="50000"/>
                  </a:schemeClr>
                </a:solidFill>
                <a:latin typeface="Comic Sans MS" pitchFamily="66" charset="0"/>
              </a:rPr>
              <a:t>                     OPT(4,2)+1)</a:t>
            </a:r>
          </a:p>
          <a:p>
            <a:pPr eaLnBrk="1" hangingPunct="1">
              <a:defRPr/>
            </a:pPr>
            <a:r>
              <a:rPr lang="en-US" sz="2600" dirty="0" smtClean="0">
                <a:solidFill>
                  <a:schemeClr val="bg2">
                    <a:lumMod val="50000"/>
                  </a:schemeClr>
                </a:solidFill>
                <a:latin typeface="Comic Sans MS" pitchFamily="66" charset="0"/>
              </a:rPr>
              <a:t>                =OPT(3,2)</a:t>
            </a:r>
          </a:p>
          <a:p>
            <a:pPr eaLnBrk="1" hangingPunct="1">
              <a:defRPr/>
            </a:pPr>
            <a:r>
              <a:rPr lang="en-US" sz="2600" dirty="0" smtClean="0">
                <a:solidFill>
                  <a:schemeClr val="bg2">
                    <a:lumMod val="50000"/>
                  </a:schemeClr>
                </a:solidFill>
                <a:latin typeface="Comic Sans MS" pitchFamily="66" charset="0"/>
              </a:rPr>
              <a:t>                =1</a:t>
            </a:r>
          </a:p>
          <a:p>
            <a:pPr eaLnBrk="1" hangingPunct="1">
              <a:defRPr/>
            </a:pPr>
            <a:r>
              <a:rPr lang="en-US" sz="2600" dirty="0" smtClean="0">
                <a:solidFill>
                  <a:schemeClr val="bg2">
                    <a:lumMod val="50000"/>
                  </a:schemeClr>
                </a:solidFill>
                <a:latin typeface="Comic Sans MS" pitchFamily="66" charset="0"/>
              </a:rPr>
              <a:t>                </a:t>
            </a:r>
          </a:p>
        </p:txBody>
      </p:sp>
      <p:sp>
        <p:nvSpPr>
          <p:cNvPr id="148528" name="TextBox 12"/>
          <p:cNvSpPr txBox="1">
            <a:spLocks noChangeArrowheads="1"/>
          </p:cNvSpPr>
          <p:nvPr/>
        </p:nvSpPr>
        <p:spPr bwMode="auto">
          <a:xfrm>
            <a:off x="1828800" y="3190875"/>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sp>
        <p:nvSpPr>
          <p:cNvPr id="148529" name="TextBox 12"/>
          <p:cNvSpPr txBox="1">
            <a:spLocks noChangeArrowheads="1"/>
          </p:cNvSpPr>
          <p:nvPr/>
        </p:nvSpPr>
        <p:spPr bwMode="auto">
          <a:xfrm>
            <a:off x="2514600" y="3190875"/>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8530" name="TextBox 13"/>
          <p:cNvSpPr txBox="1">
            <a:spLocks noChangeArrowheads="1"/>
          </p:cNvSpPr>
          <p:nvPr/>
        </p:nvSpPr>
        <p:spPr bwMode="auto">
          <a:xfrm>
            <a:off x="3276600" y="319087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8531" name="TextBox 14"/>
          <p:cNvSpPr txBox="1">
            <a:spLocks noChangeArrowheads="1"/>
          </p:cNvSpPr>
          <p:nvPr/>
        </p:nvSpPr>
        <p:spPr bwMode="auto">
          <a:xfrm>
            <a:off x="4038600" y="319087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8532" name="TextBox 15"/>
          <p:cNvSpPr txBox="1">
            <a:spLocks noChangeArrowheads="1"/>
          </p:cNvSpPr>
          <p:nvPr/>
        </p:nvSpPr>
        <p:spPr bwMode="auto">
          <a:xfrm>
            <a:off x="1752600" y="395287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8533" name="TextBox 16"/>
          <p:cNvSpPr txBox="1">
            <a:spLocks noChangeArrowheads="1"/>
          </p:cNvSpPr>
          <p:nvPr/>
        </p:nvSpPr>
        <p:spPr bwMode="auto">
          <a:xfrm>
            <a:off x="2514600" y="395287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cxnSp>
        <p:nvCxnSpPr>
          <p:cNvPr id="21" name="Straight Arrow Connector 20"/>
          <p:cNvCxnSpPr>
            <a:cxnSpLocks noChangeShapeType="1"/>
          </p:cNvCxnSpPr>
          <p:nvPr/>
        </p:nvCxnSpPr>
        <p:spPr bwMode="auto">
          <a:xfrm>
            <a:off x="2057400" y="3571875"/>
            <a:ext cx="533400" cy="5334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8535" name="TextBox 18"/>
          <p:cNvSpPr txBox="1">
            <a:spLocks noChangeArrowheads="1"/>
          </p:cNvSpPr>
          <p:nvPr/>
        </p:nvSpPr>
        <p:spPr bwMode="auto">
          <a:xfrm>
            <a:off x="3276600" y="395287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22" name="Straight Arrow Connector 21"/>
          <p:cNvCxnSpPr>
            <a:cxnSpLocks noChangeShapeType="1"/>
          </p:cNvCxnSpPr>
          <p:nvPr/>
        </p:nvCxnSpPr>
        <p:spPr bwMode="auto">
          <a:xfrm>
            <a:off x="2819400" y="4181475"/>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8537" name="TextBox 22"/>
          <p:cNvSpPr txBox="1">
            <a:spLocks noChangeArrowheads="1"/>
          </p:cNvSpPr>
          <p:nvPr/>
        </p:nvSpPr>
        <p:spPr bwMode="auto">
          <a:xfrm>
            <a:off x="4038600" y="395287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2</a:t>
            </a:r>
          </a:p>
        </p:txBody>
      </p:sp>
      <p:cxnSp>
        <p:nvCxnSpPr>
          <p:cNvPr id="25" name="Straight Arrow Connector 24"/>
          <p:cNvCxnSpPr>
            <a:cxnSpLocks noChangeShapeType="1"/>
          </p:cNvCxnSpPr>
          <p:nvPr/>
        </p:nvCxnSpPr>
        <p:spPr bwMode="auto">
          <a:xfrm>
            <a:off x="3505200" y="4181475"/>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8539" name="TextBox 23"/>
          <p:cNvSpPr txBox="1">
            <a:spLocks noChangeArrowheads="1"/>
          </p:cNvSpPr>
          <p:nvPr/>
        </p:nvSpPr>
        <p:spPr bwMode="auto">
          <a:xfrm>
            <a:off x="1752600" y="463867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27" name="Straight Arrow Connector 26"/>
          <p:cNvCxnSpPr>
            <a:cxnSpLocks noChangeShapeType="1"/>
          </p:cNvCxnSpPr>
          <p:nvPr/>
        </p:nvCxnSpPr>
        <p:spPr bwMode="auto">
          <a:xfrm>
            <a:off x="1219200" y="4867275"/>
            <a:ext cx="6858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8541" name="TextBox 28"/>
          <p:cNvSpPr txBox="1">
            <a:spLocks noChangeArrowheads="1"/>
          </p:cNvSpPr>
          <p:nvPr/>
        </p:nvSpPr>
        <p:spPr bwMode="auto">
          <a:xfrm>
            <a:off x="2514600" y="4638675"/>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37" name="Straight Arrow Connector 36"/>
          <p:cNvCxnSpPr>
            <a:cxnSpLocks noChangeShapeType="1"/>
          </p:cNvCxnSpPr>
          <p:nvPr/>
        </p:nvCxnSpPr>
        <p:spPr bwMode="auto">
          <a:xfrm>
            <a:off x="2743200" y="4333875"/>
            <a:ext cx="0" cy="3810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8543" name="TextBox 27"/>
          <p:cNvSpPr txBox="1">
            <a:spLocks noChangeArrowheads="1"/>
          </p:cNvSpPr>
          <p:nvPr/>
        </p:nvSpPr>
        <p:spPr bwMode="auto">
          <a:xfrm>
            <a:off x="3276600" y="4638675"/>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31" name="Straight Arrow Connector 30"/>
          <p:cNvCxnSpPr>
            <a:cxnSpLocks noChangeShapeType="1"/>
          </p:cNvCxnSpPr>
          <p:nvPr/>
        </p:nvCxnSpPr>
        <p:spPr bwMode="auto">
          <a:xfrm>
            <a:off x="2819400" y="4257675"/>
            <a:ext cx="533400" cy="5334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8545" name="TextBox 29"/>
          <p:cNvSpPr txBox="1">
            <a:spLocks noChangeArrowheads="1"/>
          </p:cNvSpPr>
          <p:nvPr/>
        </p:nvSpPr>
        <p:spPr bwMode="auto">
          <a:xfrm>
            <a:off x="4038600" y="463867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33" name="Straight Arrow Connector 32"/>
          <p:cNvCxnSpPr>
            <a:cxnSpLocks noChangeShapeType="1"/>
          </p:cNvCxnSpPr>
          <p:nvPr/>
        </p:nvCxnSpPr>
        <p:spPr bwMode="auto">
          <a:xfrm>
            <a:off x="3505200" y="4333875"/>
            <a:ext cx="609600" cy="4572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8547" name="TextBox 31"/>
          <p:cNvSpPr txBox="1">
            <a:spLocks noChangeArrowheads="1"/>
          </p:cNvSpPr>
          <p:nvPr/>
        </p:nvSpPr>
        <p:spPr bwMode="auto">
          <a:xfrm>
            <a:off x="1752600" y="540067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35" name="Straight Arrow Connector 34"/>
          <p:cNvCxnSpPr>
            <a:cxnSpLocks noChangeShapeType="1"/>
          </p:cNvCxnSpPr>
          <p:nvPr/>
        </p:nvCxnSpPr>
        <p:spPr bwMode="auto">
          <a:xfrm>
            <a:off x="1219200" y="5629275"/>
            <a:ext cx="6858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8549" name="TextBox 33"/>
          <p:cNvSpPr txBox="1">
            <a:spLocks noChangeArrowheads="1"/>
          </p:cNvSpPr>
          <p:nvPr/>
        </p:nvSpPr>
        <p:spPr bwMode="auto">
          <a:xfrm>
            <a:off x="2514600" y="540067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2</a:t>
            </a:r>
          </a:p>
        </p:txBody>
      </p:sp>
      <p:cxnSp>
        <p:nvCxnSpPr>
          <p:cNvPr id="38" name="Straight Arrow Connector 37"/>
          <p:cNvCxnSpPr>
            <a:cxnSpLocks noChangeShapeType="1"/>
          </p:cNvCxnSpPr>
          <p:nvPr/>
        </p:nvCxnSpPr>
        <p:spPr bwMode="auto">
          <a:xfrm>
            <a:off x="1981200" y="5629275"/>
            <a:ext cx="6858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36" name="TextBox 35"/>
          <p:cNvSpPr txBox="1">
            <a:spLocks noChangeArrowheads="1"/>
          </p:cNvSpPr>
          <p:nvPr/>
        </p:nvSpPr>
        <p:spPr bwMode="auto">
          <a:xfrm>
            <a:off x="3276600" y="540067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40" name="Straight Arrow Connector 39"/>
          <p:cNvCxnSpPr>
            <a:cxnSpLocks noChangeShapeType="1"/>
          </p:cNvCxnSpPr>
          <p:nvPr/>
        </p:nvCxnSpPr>
        <p:spPr bwMode="auto">
          <a:xfrm>
            <a:off x="2743200" y="4943475"/>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nvCxnSpPr>
        <p:spPr bwMode="auto">
          <a:xfrm>
            <a:off x="1219200" y="2733675"/>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49" name="Straight Arrow Connector 48"/>
          <p:cNvCxnSpPr>
            <a:cxnSpLocks noChangeShapeType="1"/>
          </p:cNvCxnSpPr>
          <p:nvPr/>
        </p:nvCxnSpPr>
        <p:spPr bwMode="auto">
          <a:xfrm>
            <a:off x="2057400" y="3419475"/>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53" name="Straight Arrow Connector 52"/>
          <p:cNvCxnSpPr>
            <a:cxnSpLocks noChangeShapeType="1"/>
          </p:cNvCxnSpPr>
          <p:nvPr/>
        </p:nvCxnSpPr>
        <p:spPr bwMode="auto">
          <a:xfrm>
            <a:off x="2743200" y="2733675"/>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56" name="Straight Arrow Connector 55"/>
          <p:cNvCxnSpPr>
            <a:cxnSpLocks noChangeShapeType="1"/>
          </p:cNvCxnSpPr>
          <p:nvPr/>
        </p:nvCxnSpPr>
        <p:spPr bwMode="auto">
          <a:xfrm>
            <a:off x="3505200" y="2733675"/>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61" name="Straight Arrow Connector 60"/>
          <p:cNvCxnSpPr>
            <a:cxnSpLocks noChangeShapeType="1"/>
          </p:cNvCxnSpPr>
          <p:nvPr/>
        </p:nvCxnSpPr>
        <p:spPr bwMode="auto">
          <a:xfrm>
            <a:off x="1219200" y="3495675"/>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855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4855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D1A48CC0-27CA-4AFF-96EF-E9EA383644EF}" type="slidenum">
              <a:rPr lang="en-US" altLang="en-US" sz="1200">
                <a:solidFill>
                  <a:srgbClr val="045C75"/>
                </a:solidFill>
              </a:rPr>
              <a:pPr eaLnBrk="1" hangingPunct="1"/>
              <a:t>124</a:t>
            </a:fld>
            <a:endParaRPr lang="en-US" altLang="en-US" sz="1200">
              <a:solidFill>
                <a:srgbClr val="045C75"/>
              </a:solidFill>
            </a:endParaRPr>
          </a:p>
        </p:txBody>
      </p:sp>
      <p:sp>
        <p:nvSpPr>
          <p:cNvPr id="46" name="TextBox 11"/>
          <p:cNvSpPr txBox="1">
            <a:spLocks noChangeArrowheads="1"/>
          </p:cNvSpPr>
          <p:nvPr/>
        </p:nvSpPr>
        <p:spPr bwMode="auto">
          <a:xfrm>
            <a:off x="193675" y="381000"/>
            <a:ext cx="8915400"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If  i and  j match,</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)=min{OPT(i-1,j-1),OPT(i-1,j)+1,OPT(i,j-1)+1}</a:t>
            </a:r>
          </a:p>
          <a:p>
            <a:pPr eaLnBrk="1" hangingPunct="1">
              <a:defRPr/>
            </a:pPr>
            <a:r>
              <a:rPr lang="en-US" sz="2600" dirty="0" smtClean="0">
                <a:solidFill>
                  <a:schemeClr val="bg2">
                    <a:lumMod val="50000"/>
                  </a:schemeClr>
                </a:solidFill>
                <a:latin typeface="Comic Sans MS" pitchFamily="66" charset="0"/>
              </a:rPr>
              <a:t>else</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)=min{OPT(i-1,j-1)+1,OPT(i-1,j)+1,OPT(i,j-1)+1}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8352">
                                            <p:txEl>
                                              <p:pRg st="0" end="0"/>
                                            </p:txEl>
                                          </p:spTgt>
                                        </p:tgtEl>
                                        <p:attrNameLst>
                                          <p:attrName>style.visibility</p:attrName>
                                        </p:attrNameLst>
                                      </p:cBhvr>
                                      <p:to>
                                        <p:strVal val="visible"/>
                                      </p:to>
                                    </p:set>
                                    <p:anim calcmode="lin" valueType="num">
                                      <p:cBhvr additive="base">
                                        <p:cTn id="7" dur="500" fill="hold"/>
                                        <p:tgtEl>
                                          <p:spTgt spid="983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8352">
                                            <p:txEl>
                                              <p:pRg st="1" end="1"/>
                                            </p:txEl>
                                          </p:spTgt>
                                        </p:tgtEl>
                                        <p:attrNameLst>
                                          <p:attrName>style.visibility</p:attrName>
                                        </p:attrNameLst>
                                      </p:cBhvr>
                                      <p:to>
                                        <p:strVal val="visible"/>
                                      </p:to>
                                    </p:set>
                                    <p:anim calcmode="lin" valueType="num">
                                      <p:cBhvr additive="base">
                                        <p:cTn id="13" dur="500" fill="hold"/>
                                        <p:tgtEl>
                                          <p:spTgt spid="983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8352">
                                            <p:txEl>
                                              <p:pRg st="2" end="2"/>
                                            </p:txEl>
                                          </p:spTgt>
                                        </p:tgtEl>
                                        <p:attrNameLst>
                                          <p:attrName>style.visibility</p:attrName>
                                        </p:attrNameLst>
                                      </p:cBhvr>
                                      <p:to>
                                        <p:strVal val="visible"/>
                                      </p:to>
                                    </p:set>
                                    <p:anim calcmode="lin" valueType="num">
                                      <p:cBhvr additive="base">
                                        <p:cTn id="19" dur="500" fill="hold"/>
                                        <p:tgtEl>
                                          <p:spTgt spid="983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8352">
                                            <p:txEl>
                                              <p:pRg st="3" end="3"/>
                                            </p:txEl>
                                          </p:spTgt>
                                        </p:tgtEl>
                                        <p:attrNameLst>
                                          <p:attrName>style.visibility</p:attrName>
                                        </p:attrNameLst>
                                      </p:cBhvr>
                                      <p:to>
                                        <p:strVal val="visible"/>
                                      </p:to>
                                    </p:set>
                                    <p:anim calcmode="lin" valueType="num">
                                      <p:cBhvr additive="base">
                                        <p:cTn id="25" dur="500" fill="hold"/>
                                        <p:tgtEl>
                                          <p:spTgt spid="983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83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8352">
                                            <p:txEl>
                                              <p:pRg st="4" end="4"/>
                                            </p:txEl>
                                          </p:spTgt>
                                        </p:tgtEl>
                                        <p:attrNameLst>
                                          <p:attrName>style.visibility</p:attrName>
                                        </p:attrNameLst>
                                      </p:cBhvr>
                                      <p:to>
                                        <p:strVal val="visible"/>
                                      </p:to>
                                    </p:set>
                                    <p:anim calcmode="lin" valueType="num">
                                      <p:cBhvr additive="base">
                                        <p:cTn id="31" dur="500" fill="hold"/>
                                        <p:tgtEl>
                                          <p:spTgt spid="983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8352">
                                            <p:txEl>
                                              <p:pRg st="4" end="4"/>
                                            </p:txEl>
                                          </p:spTgt>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5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1000" fill="hold"/>
                                        <p:tgtEl>
                                          <p:spTgt spid="40"/>
                                        </p:tgtEl>
                                        <p:attrNameLst>
                                          <p:attrName>ppt_x</p:attrName>
                                        </p:attrNameLst>
                                      </p:cBhvr>
                                      <p:tavLst>
                                        <p:tav tm="0">
                                          <p:val>
                                            <p:strVal val="#ppt_x"/>
                                          </p:val>
                                        </p:tav>
                                        <p:tav tm="100000">
                                          <p:val>
                                            <p:strVal val="#ppt_x"/>
                                          </p:val>
                                        </p:tav>
                                      </p:tavLst>
                                    </p:anim>
                                    <p:anim calcmode="lin" valueType="num">
                                      <p:cBhvr additive="base">
                                        <p:cTn id="37" dur="1000" fill="hold"/>
                                        <p:tgtEl>
                                          <p:spTgt spid="40"/>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1500"/>
                            </p:stCondLst>
                            <p:childTnLst>
                              <p:par>
                                <p:cTn id="39" presetID="2" presetClass="entr" presetSubtype="4"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1000" fill="hold"/>
                                        <p:tgtEl>
                                          <p:spTgt spid="36"/>
                                        </p:tgtEl>
                                        <p:attrNameLst>
                                          <p:attrName>ppt_x</p:attrName>
                                        </p:attrNameLst>
                                      </p:cBhvr>
                                      <p:tavLst>
                                        <p:tav tm="0">
                                          <p:val>
                                            <p:strVal val="#ppt_x"/>
                                          </p:val>
                                        </p:tav>
                                        <p:tav tm="100000">
                                          <p:val>
                                            <p:strVal val="#ppt_x"/>
                                          </p:val>
                                        </p:tav>
                                      </p:tavLst>
                                    </p:anim>
                                    <p:anim calcmode="lin" valueType="num">
                                      <p:cBhvr additive="base">
                                        <p:cTn id="42"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08"/>
          <p:cNvGraphicFramePr>
            <a:graphicFrameLocks/>
          </p:cNvGraphicFramePr>
          <p:nvPr/>
        </p:nvGraphicFramePr>
        <p:xfrm>
          <a:off x="685800" y="2498725"/>
          <a:ext cx="3860800" cy="3667125"/>
        </p:xfrm>
        <a:graphic>
          <a:graphicData uri="http://schemas.openxmlformats.org/drawingml/2006/table">
            <a:tbl>
              <a:tblPr>
                <a:tableStyleId>{8799B23B-EC83-4686-B30A-512413B5E67A}</a:tableStyleId>
              </a:tblPr>
              <a:tblGrid>
                <a:gridCol w="773185"/>
                <a:gridCol w="773185"/>
                <a:gridCol w="771476"/>
                <a:gridCol w="771476"/>
                <a:gridCol w="771476"/>
              </a:tblGrid>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bl>
          </a:graphicData>
        </a:graphic>
      </p:graphicFrame>
      <p:sp>
        <p:nvSpPr>
          <p:cNvPr id="149543" name="TextBox 2"/>
          <p:cNvSpPr txBox="1">
            <a:spLocks noChangeArrowheads="1"/>
          </p:cNvSpPr>
          <p:nvPr/>
        </p:nvSpPr>
        <p:spPr bwMode="auto">
          <a:xfrm>
            <a:off x="1676400" y="204152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n</a:t>
            </a:r>
          </a:p>
        </p:txBody>
      </p:sp>
      <p:sp>
        <p:nvSpPr>
          <p:cNvPr id="149544" name="TextBox 3"/>
          <p:cNvSpPr txBox="1">
            <a:spLocks noChangeArrowheads="1"/>
          </p:cNvSpPr>
          <p:nvPr/>
        </p:nvSpPr>
        <p:spPr bwMode="auto">
          <a:xfrm>
            <a:off x="2286000" y="2041525"/>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a</a:t>
            </a:r>
          </a:p>
        </p:txBody>
      </p:sp>
      <p:sp>
        <p:nvSpPr>
          <p:cNvPr id="149545" name="TextBox 5"/>
          <p:cNvSpPr txBox="1">
            <a:spLocks noChangeArrowheads="1"/>
          </p:cNvSpPr>
          <p:nvPr/>
        </p:nvSpPr>
        <p:spPr bwMode="auto">
          <a:xfrm>
            <a:off x="3124200" y="2041525"/>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m</a:t>
            </a:r>
          </a:p>
        </p:txBody>
      </p:sp>
      <p:sp>
        <p:nvSpPr>
          <p:cNvPr id="149546" name="TextBox 6"/>
          <p:cNvSpPr txBox="1">
            <a:spLocks noChangeArrowheads="1"/>
          </p:cNvSpPr>
          <p:nvPr/>
        </p:nvSpPr>
        <p:spPr bwMode="auto">
          <a:xfrm>
            <a:off x="3886200" y="2041525"/>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e</a:t>
            </a:r>
          </a:p>
        </p:txBody>
      </p:sp>
      <p:sp>
        <p:nvSpPr>
          <p:cNvPr id="149547" name="TextBox 7"/>
          <p:cNvSpPr txBox="1">
            <a:spLocks noChangeArrowheads="1"/>
          </p:cNvSpPr>
          <p:nvPr/>
        </p:nvSpPr>
        <p:spPr bwMode="auto">
          <a:xfrm>
            <a:off x="76200" y="554672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m</a:t>
            </a:r>
          </a:p>
        </p:txBody>
      </p:sp>
      <p:sp>
        <p:nvSpPr>
          <p:cNvPr id="149548" name="TextBox 8"/>
          <p:cNvSpPr txBox="1">
            <a:spLocks noChangeArrowheads="1"/>
          </p:cNvSpPr>
          <p:nvPr/>
        </p:nvSpPr>
        <p:spPr bwMode="auto">
          <a:xfrm>
            <a:off x="76200" y="4860925"/>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e</a:t>
            </a:r>
          </a:p>
        </p:txBody>
      </p:sp>
      <p:sp>
        <p:nvSpPr>
          <p:cNvPr id="149549" name="TextBox 9"/>
          <p:cNvSpPr txBox="1">
            <a:spLocks noChangeArrowheads="1"/>
          </p:cNvSpPr>
          <p:nvPr/>
        </p:nvSpPr>
        <p:spPr bwMode="auto">
          <a:xfrm>
            <a:off x="76200" y="409892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a</a:t>
            </a:r>
          </a:p>
        </p:txBody>
      </p:sp>
      <p:sp>
        <p:nvSpPr>
          <p:cNvPr id="149550" name="TextBox 10"/>
          <p:cNvSpPr txBox="1">
            <a:spLocks noChangeArrowheads="1"/>
          </p:cNvSpPr>
          <p:nvPr/>
        </p:nvSpPr>
        <p:spPr bwMode="auto">
          <a:xfrm>
            <a:off x="0" y="3413125"/>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n</a:t>
            </a:r>
          </a:p>
        </p:txBody>
      </p:sp>
      <p:sp>
        <p:nvSpPr>
          <p:cNvPr id="98352" name="TextBox 11"/>
          <p:cNvSpPr txBox="1">
            <a:spLocks noChangeArrowheads="1"/>
          </p:cNvSpPr>
          <p:nvPr/>
        </p:nvSpPr>
        <p:spPr bwMode="auto">
          <a:xfrm>
            <a:off x="4651375" y="2879725"/>
            <a:ext cx="4264025" cy="289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OPT(4,4)=min(OPT(3,3)+1,</a:t>
            </a:r>
          </a:p>
          <a:p>
            <a:pPr eaLnBrk="1" hangingPunct="1">
              <a:defRPr/>
            </a:pPr>
            <a:r>
              <a:rPr lang="en-US" sz="2600" dirty="0" smtClean="0">
                <a:solidFill>
                  <a:schemeClr val="bg2">
                    <a:lumMod val="50000"/>
                  </a:schemeClr>
                </a:solidFill>
                <a:latin typeface="Comic Sans MS" pitchFamily="66" charset="0"/>
              </a:rPr>
              <a:t>                       OPT(3,4)+1,</a:t>
            </a:r>
          </a:p>
          <a:p>
            <a:pPr eaLnBrk="1" hangingPunct="1">
              <a:defRPr/>
            </a:pPr>
            <a:r>
              <a:rPr lang="en-US" sz="2600" dirty="0" smtClean="0">
                <a:solidFill>
                  <a:schemeClr val="bg2">
                    <a:lumMod val="50000"/>
                  </a:schemeClr>
                </a:solidFill>
                <a:latin typeface="Comic Sans MS" pitchFamily="66" charset="0"/>
              </a:rPr>
              <a:t>                      OPT(4,3)+1)</a:t>
            </a:r>
          </a:p>
          <a:p>
            <a:pPr eaLnBrk="1" hangingPunct="1">
              <a:defRPr/>
            </a:pPr>
            <a:r>
              <a:rPr lang="en-US" sz="2600" dirty="0" smtClean="0">
                <a:solidFill>
                  <a:schemeClr val="bg2">
                    <a:lumMod val="50000"/>
                  </a:schemeClr>
                </a:solidFill>
                <a:latin typeface="Comic Sans MS" pitchFamily="66" charset="0"/>
              </a:rPr>
              <a:t>                =OPT(3,3)+1</a:t>
            </a:r>
          </a:p>
          <a:p>
            <a:pPr eaLnBrk="1" hangingPunct="1">
              <a:defRPr/>
            </a:pPr>
            <a:r>
              <a:rPr lang="en-US" sz="2600" dirty="0" smtClean="0">
                <a:solidFill>
                  <a:schemeClr val="bg2">
                    <a:lumMod val="50000"/>
                  </a:schemeClr>
                </a:solidFill>
                <a:latin typeface="Comic Sans MS" pitchFamily="66" charset="0"/>
              </a:rPr>
              <a:t>                =1+1</a:t>
            </a:r>
          </a:p>
          <a:p>
            <a:pPr eaLnBrk="1" hangingPunct="1">
              <a:defRPr/>
            </a:pPr>
            <a:r>
              <a:rPr lang="en-US" sz="2600" dirty="0" smtClean="0">
                <a:solidFill>
                  <a:schemeClr val="bg2">
                    <a:lumMod val="50000"/>
                  </a:schemeClr>
                </a:solidFill>
                <a:latin typeface="Comic Sans MS" pitchFamily="66" charset="0"/>
              </a:rPr>
              <a:t>                =2</a:t>
            </a:r>
          </a:p>
          <a:p>
            <a:pPr eaLnBrk="1" hangingPunct="1">
              <a:defRPr/>
            </a:pPr>
            <a:r>
              <a:rPr lang="en-US" sz="2600" dirty="0" smtClean="0">
                <a:solidFill>
                  <a:schemeClr val="bg2">
                    <a:lumMod val="50000"/>
                  </a:schemeClr>
                </a:solidFill>
                <a:latin typeface="Comic Sans MS" pitchFamily="66" charset="0"/>
              </a:rPr>
              <a:t>                </a:t>
            </a:r>
          </a:p>
        </p:txBody>
      </p:sp>
      <p:sp>
        <p:nvSpPr>
          <p:cNvPr id="149552" name="TextBox 12"/>
          <p:cNvSpPr txBox="1">
            <a:spLocks noChangeArrowheads="1"/>
          </p:cNvSpPr>
          <p:nvPr/>
        </p:nvSpPr>
        <p:spPr bwMode="auto">
          <a:xfrm>
            <a:off x="1752600" y="3260725"/>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sp>
        <p:nvSpPr>
          <p:cNvPr id="149553" name="TextBox 12"/>
          <p:cNvSpPr txBox="1">
            <a:spLocks noChangeArrowheads="1"/>
          </p:cNvSpPr>
          <p:nvPr/>
        </p:nvSpPr>
        <p:spPr bwMode="auto">
          <a:xfrm>
            <a:off x="2438400" y="3260725"/>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9554" name="TextBox 13"/>
          <p:cNvSpPr txBox="1">
            <a:spLocks noChangeArrowheads="1"/>
          </p:cNvSpPr>
          <p:nvPr/>
        </p:nvSpPr>
        <p:spPr bwMode="auto">
          <a:xfrm>
            <a:off x="3200400" y="32607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9555" name="TextBox 14"/>
          <p:cNvSpPr txBox="1">
            <a:spLocks noChangeArrowheads="1"/>
          </p:cNvSpPr>
          <p:nvPr/>
        </p:nvSpPr>
        <p:spPr bwMode="auto">
          <a:xfrm>
            <a:off x="3962400" y="32607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9556" name="TextBox 15"/>
          <p:cNvSpPr txBox="1">
            <a:spLocks noChangeArrowheads="1"/>
          </p:cNvSpPr>
          <p:nvPr/>
        </p:nvSpPr>
        <p:spPr bwMode="auto">
          <a:xfrm>
            <a:off x="1676400" y="40227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49557" name="TextBox 16"/>
          <p:cNvSpPr txBox="1">
            <a:spLocks noChangeArrowheads="1"/>
          </p:cNvSpPr>
          <p:nvPr/>
        </p:nvSpPr>
        <p:spPr bwMode="auto">
          <a:xfrm>
            <a:off x="2438400" y="40227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cxnSp>
        <p:nvCxnSpPr>
          <p:cNvPr id="21" name="Straight Arrow Connector 20"/>
          <p:cNvCxnSpPr>
            <a:cxnSpLocks noChangeShapeType="1"/>
          </p:cNvCxnSpPr>
          <p:nvPr/>
        </p:nvCxnSpPr>
        <p:spPr bwMode="auto">
          <a:xfrm>
            <a:off x="1981200" y="3641725"/>
            <a:ext cx="533400" cy="5334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9559" name="TextBox 18"/>
          <p:cNvSpPr txBox="1">
            <a:spLocks noChangeArrowheads="1"/>
          </p:cNvSpPr>
          <p:nvPr/>
        </p:nvSpPr>
        <p:spPr bwMode="auto">
          <a:xfrm>
            <a:off x="3200400" y="40227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22" name="Straight Arrow Connector 21"/>
          <p:cNvCxnSpPr/>
          <p:nvPr/>
        </p:nvCxnSpPr>
        <p:spPr>
          <a:xfrm>
            <a:off x="2743200" y="4251325"/>
            <a:ext cx="609600" cy="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49561" name="TextBox 22"/>
          <p:cNvSpPr txBox="1">
            <a:spLocks noChangeArrowheads="1"/>
          </p:cNvSpPr>
          <p:nvPr/>
        </p:nvSpPr>
        <p:spPr bwMode="auto">
          <a:xfrm>
            <a:off x="3962400" y="40227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2</a:t>
            </a:r>
          </a:p>
        </p:txBody>
      </p:sp>
      <p:cxnSp>
        <p:nvCxnSpPr>
          <p:cNvPr id="25" name="Straight Arrow Connector 24"/>
          <p:cNvCxnSpPr/>
          <p:nvPr/>
        </p:nvCxnSpPr>
        <p:spPr>
          <a:xfrm>
            <a:off x="3429000" y="4251325"/>
            <a:ext cx="609600" cy="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49563" name="TextBox 23"/>
          <p:cNvSpPr txBox="1">
            <a:spLocks noChangeArrowheads="1"/>
          </p:cNvSpPr>
          <p:nvPr/>
        </p:nvSpPr>
        <p:spPr bwMode="auto">
          <a:xfrm>
            <a:off x="1676400" y="47085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27" name="Straight Arrow Connector 26"/>
          <p:cNvCxnSpPr>
            <a:cxnSpLocks noChangeShapeType="1"/>
          </p:cNvCxnSpPr>
          <p:nvPr/>
        </p:nvCxnSpPr>
        <p:spPr bwMode="auto">
          <a:xfrm>
            <a:off x="1143000" y="4937125"/>
            <a:ext cx="6858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9565" name="TextBox 28"/>
          <p:cNvSpPr txBox="1">
            <a:spLocks noChangeArrowheads="1"/>
          </p:cNvSpPr>
          <p:nvPr/>
        </p:nvSpPr>
        <p:spPr bwMode="auto">
          <a:xfrm>
            <a:off x="2438400" y="4708525"/>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37" name="Straight Arrow Connector 36"/>
          <p:cNvCxnSpPr>
            <a:cxnSpLocks noChangeShapeType="1"/>
          </p:cNvCxnSpPr>
          <p:nvPr/>
        </p:nvCxnSpPr>
        <p:spPr bwMode="auto">
          <a:xfrm>
            <a:off x="2667000" y="4403725"/>
            <a:ext cx="0" cy="3810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9567" name="TextBox 27"/>
          <p:cNvSpPr txBox="1">
            <a:spLocks noChangeArrowheads="1"/>
          </p:cNvSpPr>
          <p:nvPr/>
        </p:nvSpPr>
        <p:spPr bwMode="auto">
          <a:xfrm>
            <a:off x="3200400" y="4708525"/>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31" name="Straight Arrow Connector 30"/>
          <p:cNvCxnSpPr>
            <a:cxnSpLocks noChangeShapeType="1"/>
          </p:cNvCxnSpPr>
          <p:nvPr/>
        </p:nvCxnSpPr>
        <p:spPr bwMode="auto">
          <a:xfrm>
            <a:off x="2743200" y="4327525"/>
            <a:ext cx="533400" cy="5334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9569" name="TextBox 29"/>
          <p:cNvSpPr txBox="1">
            <a:spLocks noChangeArrowheads="1"/>
          </p:cNvSpPr>
          <p:nvPr/>
        </p:nvSpPr>
        <p:spPr bwMode="auto">
          <a:xfrm>
            <a:off x="3962400" y="47085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33" name="Straight Arrow Connector 32"/>
          <p:cNvCxnSpPr>
            <a:cxnSpLocks noChangeShapeType="1"/>
          </p:cNvCxnSpPr>
          <p:nvPr/>
        </p:nvCxnSpPr>
        <p:spPr bwMode="auto">
          <a:xfrm>
            <a:off x="3429000" y="4403725"/>
            <a:ext cx="609600" cy="4572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9571" name="TextBox 31"/>
          <p:cNvSpPr txBox="1">
            <a:spLocks noChangeArrowheads="1"/>
          </p:cNvSpPr>
          <p:nvPr/>
        </p:nvSpPr>
        <p:spPr bwMode="auto">
          <a:xfrm>
            <a:off x="1676400" y="54705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35" name="Straight Arrow Connector 34"/>
          <p:cNvCxnSpPr>
            <a:cxnSpLocks noChangeShapeType="1"/>
          </p:cNvCxnSpPr>
          <p:nvPr/>
        </p:nvCxnSpPr>
        <p:spPr bwMode="auto">
          <a:xfrm>
            <a:off x="1143000" y="5699125"/>
            <a:ext cx="6858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9573" name="TextBox 33"/>
          <p:cNvSpPr txBox="1">
            <a:spLocks noChangeArrowheads="1"/>
          </p:cNvSpPr>
          <p:nvPr/>
        </p:nvSpPr>
        <p:spPr bwMode="auto">
          <a:xfrm>
            <a:off x="2438400" y="54705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2</a:t>
            </a:r>
          </a:p>
        </p:txBody>
      </p:sp>
      <p:cxnSp>
        <p:nvCxnSpPr>
          <p:cNvPr id="38" name="Straight Arrow Connector 37"/>
          <p:cNvCxnSpPr>
            <a:cxnSpLocks noChangeShapeType="1"/>
          </p:cNvCxnSpPr>
          <p:nvPr/>
        </p:nvCxnSpPr>
        <p:spPr bwMode="auto">
          <a:xfrm>
            <a:off x="1905000" y="5699125"/>
            <a:ext cx="6858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9575" name="TextBox 35"/>
          <p:cNvSpPr txBox="1">
            <a:spLocks noChangeArrowheads="1"/>
          </p:cNvSpPr>
          <p:nvPr/>
        </p:nvSpPr>
        <p:spPr bwMode="auto">
          <a:xfrm>
            <a:off x="3200400" y="54705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40" name="Straight Arrow Connector 39"/>
          <p:cNvCxnSpPr>
            <a:cxnSpLocks noChangeShapeType="1"/>
          </p:cNvCxnSpPr>
          <p:nvPr/>
        </p:nvCxnSpPr>
        <p:spPr bwMode="auto">
          <a:xfrm>
            <a:off x="2667000" y="5013325"/>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39" name="TextBox 38"/>
          <p:cNvSpPr txBox="1">
            <a:spLocks noChangeArrowheads="1"/>
          </p:cNvSpPr>
          <p:nvPr/>
        </p:nvSpPr>
        <p:spPr bwMode="auto">
          <a:xfrm>
            <a:off x="3962400" y="5470525"/>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2</a:t>
            </a:r>
          </a:p>
        </p:txBody>
      </p:sp>
      <p:cxnSp>
        <p:nvCxnSpPr>
          <p:cNvPr id="42" name="Straight Arrow Connector 41"/>
          <p:cNvCxnSpPr>
            <a:cxnSpLocks noChangeShapeType="1"/>
          </p:cNvCxnSpPr>
          <p:nvPr/>
        </p:nvCxnSpPr>
        <p:spPr bwMode="auto">
          <a:xfrm rot="16200000" flipH="1">
            <a:off x="3429000" y="5013325"/>
            <a:ext cx="6096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46" name="Straight Arrow Connector 45"/>
          <p:cNvCxnSpPr>
            <a:cxnSpLocks noChangeShapeType="1"/>
          </p:cNvCxnSpPr>
          <p:nvPr/>
        </p:nvCxnSpPr>
        <p:spPr bwMode="auto">
          <a:xfrm>
            <a:off x="1143000" y="2879725"/>
            <a:ext cx="685800" cy="5334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51" name="Straight Arrow Connector 50"/>
          <p:cNvCxnSpPr>
            <a:cxnSpLocks noChangeShapeType="1"/>
          </p:cNvCxnSpPr>
          <p:nvPr/>
        </p:nvCxnSpPr>
        <p:spPr bwMode="auto">
          <a:xfrm>
            <a:off x="1981200" y="3489325"/>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53" name="Straight Arrow Connector 52"/>
          <p:cNvCxnSpPr>
            <a:cxnSpLocks noChangeShapeType="1"/>
          </p:cNvCxnSpPr>
          <p:nvPr/>
        </p:nvCxnSpPr>
        <p:spPr bwMode="auto">
          <a:xfrm>
            <a:off x="2667000" y="2879725"/>
            <a:ext cx="685800" cy="5334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56" name="Straight Arrow Connector 55"/>
          <p:cNvCxnSpPr>
            <a:cxnSpLocks noChangeShapeType="1"/>
          </p:cNvCxnSpPr>
          <p:nvPr/>
        </p:nvCxnSpPr>
        <p:spPr bwMode="auto">
          <a:xfrm>
            <a:off x="3429000" y="2803525"/>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59" name="Straight Arrow Connector 58"/>
          <p:cNvCxnSpPr>
            <a:cxnSpLocks noChangeShapeType="1"/>
          </p:cNvCxnSpPr>
          <p:nvPr/>
        </p:nvCxnSpPr>
        <p:spPr bwMode="auto">
          <a:xfrm>
            <a:off x="1066800" y="3565525"/>
            <a:ext cx="7620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49584" name="Footer Placeholder 3"/>
          <p:cNvSpPr>
            <a:spLocks noGrp="1"/>
          </p:cNvSpPr>
          <p:nvPr>
            <p:ph type="ftr" sz="quarter" idx="11"/>
          </p:nvPr>
        </p:nvSpPr>
        <p:spPr bwMode="auto">
          <a:xfrm>
            <a:off x="2514600" y="6400800"/>
            <a:ext cx="3352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4958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633FCBE8-C43D-435D-A6DD-41AEAB1A12E4}" type="slidenum">
              <a:rPr lang="en-US" altLang="en-US" sz="1200">
                <a:solidFill>
                  <a:srgbClr val="045C75"/>
                </a:solidFill>
              </a:rPr>
              <a:pPr eaLnBrk="1" hangingPunct="1"/>
              <a:t>125</a:t>
            </a:fld>
            <a:endParaRPr lang="en-US" altLang="en-US" sz="1200">
              <a:solidFill>
                <a:srgbClr val="045C75"/>
              </a:solidFill>
            </a:endParaRPr>
          </a:p>
        </p:txBody>
      </p:sp>
      <p:sp>
        <p:nvSpPr>
          <p:cNvPr id="48" name="TextBox 11"/>
          <p:cNvSpPr txBox="1">
            <a:spLocks noChangeArrowheads="1"/>
          </p:cNvSpPr>
          <p:nvPr/>
        </p:nvSpPr>
        <p:spPr bwMode="auto">
          <a:xfrm>
            <a:off x="193675" y="381000"/>
            <a:ext cx="8915400"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If  i and  j match,</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)=min{OPT(i-1,j-1),OPT(i-1,j)+1,OPT(i,j-1)+1}</a:t>
            </a:r>
          </a:p>
          <a:p>
            <a:pPr eaLnBrk="1" hangingPunct="1">
              <a:defRPr/>
            </a:pPr>
            <a:r>
              <a:rPr lang="en-US" sz="2600" dirty="0" smtClean="0">
                <a:solidFill>
                  <a:schemeClr val="bg2">
                    <a:lumMod val="50000"/>
                  </a:schemeClr>
                </a:solidFill>
                <a:latin typeface="Comic Sans MS" pitchFamily="66" charset="0"/>
              </a:rPr>
              <a:t>else</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)=min{OPT(i-1,j-1)+1,OPT(i-1,j)+1,OPT(i,j-1)+1}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8352">
                                            <p:txEl>
                                              <p:pRg st="0" end="0"/>
                                            </p:txEl>
                                          </p:spTgt>
                                        </p:tgtEl>
                                        <p:attrNameLst>
                                          <p:attrName>style.visibility</p:attrName>
                                        </p:attrNameLst>
                                      </p:cBhvr>
                                      <p:to>
                                        <p:strVal val="visible"/>
                                      </p:to>
                                    </p:set>
                                    <p:anim calcmode="lin" valueType="num">
                                      <p:cBhvr additive="base">
                                        <p:cTn id="7" dur="500" fill="hold"/>
                                        <p:tgtEl>
                                          <p:spTgt spid="983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8352">
                                            <p:txEl>
                                              <p:pRg st="1" end="1"/>
                                            </p:txEl>
                                          </p:spTgt>
                                        </p:tgtEl>
                                        <p:attrNameLst>
                                          <p:attrName>style.visibility</p:attrName>
                                        </p:attrNameLst>
                                      </p:cBhvr>
                                      <p:to>
                                        <p:strVal val="visible"/>
                                      </p:to>
                                    </p:set>
                                    <p:anim calcmode="lin" valueType="num">
                                      <p:cBhvr additive="base">
                                        <p:cTn id="13" dur="500" fill="hold"/>
                                        <p:tgtEl>
                                          <p:spTgt spid="983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8352">
                                            <p:txEl>
                                              <p:pRg st="2" end="2"/>
                                            </p:txEl>
                                          </p:spTgt>
                                        </p:tgtEl>
                                        <p:attrNameLst>
                                          <p:attrName>style.visibility</p:attrName>
                                        </p:attrNameLst>
                                      </p:cBhvr>
                                      <p:to>
                                        <p:strVal val="visible"/>
                                      </p:to>
                                    </p:set>
                                    <p:anim calcmode="lin" valueType="num">
                                      <p:cBhvr additive="base">
                                        <p:cTn id="19" dur="500" fill="hold"/>
                                        <p:tgtEl>
                                          <p:spTgt spid="983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8352">
                                            <p:txEl>
                                              <p:pRg st="3" end="3"/>
                                            </p:txEl>
                                          </p:spTgt>
                                        </p:tgtEl>
                                        <p:attrNameLst>
                                          <p:attrName>style.visibility</p:attrName>
                                        </p:attrNameLst>
                                      </p:cBhvr>
                                      <p:to>
                                        <p:strVal val="visible"/>
                                      </p:to>
                                    </p:set>
                                    <p:anim calcmode="lin" valueType="num">
                                      <p:cBhvr additive="base">
                                        <p:cTn id="25" dur="500" fill="hold"/>
                                        <p:tgtEl>
                                          <p:spTgt spid="983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83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8352">
                                            <p:txEl>
                                              <p:pRg st="4" end="4"/>
                                            </p:txEl>
                                          </p:spTgt>
                                        </p:tgtEl>
                                        <p:attrNameLst>
                                          <p:attrName>style.visibility</p:attrName>
                                        </p:attrNameLst>
                                      </p:cBhvr>
                                      <p:to>
                                        <p:strVal val="visible"/>
                                      </p:to>
                                    </p:set>
                                    <p:anim calcmode="lin" valueType="num">
                                      <p:cBhvr additive="base">
                                        <p:cTn id="31" dur="500" fill="hold"/>
                                        <p:tgtEl>
                                          <p:spTgt spid="983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83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8352">
                                            <p:txEl>
                                              <p:pRg st="5" end="5"/>
                                            </p:txEl>
                                          </p:spTgt>
                                        </p:tgtEl>
                                        <p:attrNameLst>
                                          <p:attrName>style.visibility</p:attrName>
                                        </p:attrNameLst>
                                      </p:cBhvr>
                                      <p:to>
                                        <p:strVal val="visible"/>
                                      </p:to>
                                    </p:set>
                                    <p:anim calcmode="lin" valueType="num">
                                      <p:cBhvr additive="base">
                                        <p:cTn id="37" dur="500" fill="hold"/>
                                        <p:tgtEl>
                                          <p:spTgt spid="9835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8352">
                                            <p:txEl>
                                              <p:pRg st="5" end="5"/>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500"/>
                            </p:stCondLst>
                            <p:childTnLst>
                              <p:par>
                                <p:cTn id="40" presetID="2" presetClass="entr" presetSubtype="4"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1000" fill="hold"/>
                                        <p:tgtEl>
                                          <p:spTgt spid="42"/>
                                        </p:tgtEl>
                                        <p:attrNameLst>
                                          <p:attrName>ppt_x</p:attrName>
                                        </p:attrNameLst>
                                      </p:cBhvr>
                                      <p:tavLst>
                                        <p:tav tm="0">
                                          <p:val>
                                            <p:strVal val="#ppt_x"/>
                                          </p:val>
                                        </p:tav>
                                        <p:tav tm="100000">
                                          <p:val>
                                            <p:strVal val="#ppt_x"/>
                                          </p:val>
                                        </p:tav>
                                      </p:tavLst>
                                    </p:anim>
                                    <p:anim calcmode="lin" valueType="num">
                                      <p:cBhvr additive="base">
                                        <p:cTn id="43" dur="1000" fill="hold"/>
                                        <p:tgtEl>
                                          <p:spTgt spid="42"/>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1500"/>
                            </p:stCondLst>
                            <p:childTnLst>
                              <p:par>
                                <p:cTn id="45" presetID="2" presetClass="entr" presetSubtype="4"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ppt_x"/>
                                          </p:val>
                                        </p:tav>
                                        <p:tav tm="100000">
                                          <p:val>
                                            <p:strVal val="#ppt_x"/>
                                          </p:val>
                                        </p:tav>
                                      </p:tavLst>
                                    </p:anim>
                                    <p:anim calcmode="lin" valueType="num">
                                      <p:cBhvr additive="base">
                                        <p:cTn id="48" dur="10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08"/>
          <p:cNvGraphicFramePr>
            <a:graphicFrameLocks/>
          </p:cNvGraphicFramePr>
          <p:nvPr/>
        </p:nvGraphicFramePr>
        <p:xfrm>
          <a:off x="652463" y="2365375"/>
          <a:ext cx="3860800" cy="3667125"/>
        </p:xfrm>
        <a:graphic>
          <a:graphicData uri="http://schemas.openxmlformats.org/drawingml/2006/table">
            <a:tbl>
              <a:tblPr>
                <a:tableStyleId>{8799B23B-EC83-4686-B30A-512413B5E67A}</a:tableStyleId>
              </a:tblPr>
              <a:tblGrid>
                <a:gridCol w="773185"/>
                <a:gridCol w="773185"/>
                <a:gridCol w="771476"/>
                <a:gridCol w="771476"/>
                <a:gridCol w="771476"/>
              </a:tblGrid>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L="91430" marR="91430" marT="45726" marB="45726" horzOverflow="overflow"/>
                </a:tc>
              </a:tr>
            </a:tbl>
          </a:graphicData>
        </a:graphic>
      </p:graphicFrame>
      <p:sp>
        <p:nvSpPr>
          <p:cNvPr id="151591" name="TextBox 2"/>
          <p:cNvSpPr txBox="1">
            <a:spLocks noChangeArrowheads="1"/>
          </p:cNvSpPr>
          <p:nvPr/>
        </p:nvSpPr>
        <p:spPr bwMode="auto">
          <a:xfrm>
            <a:off x="1643063" y="190817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n</a:t>
            </a:r>
          </a:p>
        </p:txBody>
      </p:sp>
      <p:sp>
        <p:nvSpPr>
          <p:cNvPr id="151592" name="TextBox 3"/>
          <p:cNvSpPr txBox="1">
            <a:spLocks noChangeArrowheads="1"/>
          </p:cNvSpPr>
          <p:nvPr/>
        </p:nvSpPr>
        <p:spPr bwMode="auto">
          <a:xfrm>
            <a:off x="2252663" y="1908175"/>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a</a:t>
            </a:r>
          </a:p>
        </p:txBody>
      </p:sp>
      <p:sp>
        <p:nvSpPr>
          <p:cNvPr id="151593" name="TextBox 5"/>
          <p:cNvSpPr txBox="1">
            <a:spLocks noChangeArrowheads="1"/>
          </p:cNvSpPr>
          <p:nvPr/>
        </p:nvSpPr>
        <p:spPr bwMode="auto">
          <a:xfrm>
            <a:off x="3090863" y="1908175"/>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m</a:t>
            </a:r>
          </a:p>
        </p:txBody>
      </p:sp>
      <p:sp>
        <p:nvSpPr>
          <p:cNvPr id="151594" name="TextBox 6"/>
          <p:cNvSpPr txBox="1">
            <a:spLocks noChangeArrowheads="1"/>
          </p:cNvSpPr>
          <p:nvPr/>
        </p:nvSpPr>
        <p:spPr bwMode="auto">
          <a:xfrm>
            <a:off x="3852863" y="1908175"/>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e</a:t>
            </a:r>
          </a:p>
        </p:txBody>
      </p:sp>
      <p:sp>
        <p:nvSpPr>
          <p:cNvPr id="151595" name="TextBox 7"/>
          <p:cNvSpPr txBox="1">
            <a:spLocks noChangeArrowheads="1"/>
          </p:cNvSpPr>
          <p:nvPr/>
        </p:nvSpPr>
        <p:spPr bwMode="auto">
          <a:xfrm>
            <a:off x="42863" y="541337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m</a:t>
            </a:r>
          </a:p>
        </p:txBody>
      </p:sp>
      <p:sp>
        <p:nvSpPr>
          <p:cNvPr id="151596" name="TextBox 8"/>
          <p:cNvSpPr txBox="1">
            <a:spLocks noChangeArrowheads="1"/>
          </p:cNvSpPr>
          <p:nvPr/>
        </p:nvSpPr>
        <p:spPr bwMode="auto">
          <a:xfrm>
            <a:off x="42863" y="4727575"/>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e</a:t>
            </a:r>
          </a:p>
        </p:txBody>
      </p:sp>
      <p:sp>
        <p:nvSpPr>
          <p:cNvPr id="151597" name="TextBox 9"/>
          <p:cNvSpPr txBox="1">
            <a:spLocks noChangeArrowheads="1"/>
          </p:cNvSpPr>
          <p:nvPr/>
        </p:nvSpPr>
        <p:spPr bwMode="auto">
          <a:xfrm>
            <a:off x="42863" y="396557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a</a:t>
            </a:r>
          </a:p>
        </p:txBody>
      </p:sp>
      <p:sp>
        <p:nvSpPr>
          <p:cNvPr id="151598" name="TextBox 10"/>
          <p:cNvSpPr txBox="1">
            <a:spLocks noChangeArrowheads="1"/>
          </p:cNvSpPr>
          <p:nvPr/>
        </p:nvSpPr>
        <p:spPr bwMode="auto">
          <a:xfrm>
            <a:off x="-33338" y="3279775"/>
            <a:ext cx="609601"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 n</a:t>
            </a:r>
          </a:p>
        </p:txBody>
      </p:sp>
      <p:sp>
        <p:nvSpPr>
          <p:cNvPr id="151599" name="TextBox 12"/>
          <p:cNvSpPr txBox="1">
            <a:spLocks noChangeArrowheads="1"/>
          </p:cNvSpPr>
          <p:nvPr/>
        </p:nvSpPr>
        <p:spPr bwMode="auto">
          <a:xfrm>
            <a:off x="1719263" y="3127375"/>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sp>
        <p:nvSpPr>
          <p:cNvPr id="151600" name="TextBox 12"/>
          <p:cNvSpPr txBox="1">
            <a:spLocks noChangeArrowheads="1"/>
          </p:cNvSpPr>
          <p:nvPr/>
        </p:nvSpPr>
        <p:spPr bwMode="auto">
          <a:xfrm>
            <a:off x="2405063" y="3127375"/>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51601" name="TextBox 13"/>
          <p:cNvSpPr txBox="1">
            <a:spLocks noChangeArrowheads="1"/>
          </p:cNvSpPr>
          <p:nvPr/>
        </p:nvSpPr>
        <p:spPr bwMode="auto">
          <a:xfrm>
            <a:off x="3167063" y="312737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51602" name="TextBox 14"/>
          <p:cNvSpPr txBox="1">
            <a:spLocks noChangeArrowheads="1"/>
          </p:cNvSpPr>
          <p:nvPr/>
        </p:nvSpPr>
        <p:spPr bwMode="auto">
          <a:xfrm>
            <a:off x="3929063" y="312737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51603" name="TextBox 15"/>
          <p:cNvSpPr txBox="1">
            <a:spLocks noChangeArrowheads="1"/>
          </p:cNvSpPr>
          <p:nvPr/>
        </p:nvSpPr>
        <p:spPr bwMode="auto">
          <a:xfrm>
            <a:off x="1643063" y="388937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sp>
        <p:nvSpPr>
          <p:cNvPr id="151604" name="TextBox 16"/>
          <p:cNvSpPr txBox="1">
            <a:spLocks noChangeArrowheads="1"/>
          </p:cNvSpPr>
          <p:nvPr/>
        </p:nvSpPr>
        <p:spPr bwMode="auto">
          <a:xfrm>
            <a:off x="2405063" y="388937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0</a:t>
            </a:r>
          </a:p>
        </p:txBody>
      </p:sp>
      <p:cxnSp>
        <p:nvCxnSpPr>
          <p:cNvPr id="21" name="Straight Arrow Connector 20"/>
          <p:cNvCxnSpPr>
            <a:cxnSpLocks noChangeShapeType="1"/>
          </p:cNvCxnSpPr>
          <p:nvPr/>
        </p:nvCxnSpPr>
        <p:spPr bwMode="auto">
          <a:xfrm>
            <a:off x="1947863" y="3508375"/>
            <a:ext cx="533400" cy="5334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51606" name="TextBox 18"/>
          <p:cNvSpPr txBox="1">
            <a:spLocks noChangeArrowheads="1"/>
          </p:cNvSpPr>
          <p:nvPr/>
        </p:nvSpPr>
        <p:spPr bwMode="auto">
          <a:xfrm>
            <a:off x="3167063" y="388937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22" name="Straight Arrow Connector 21"/>
          <p:cNvCxnSpPr>
            <a:cxnSpLocks noChangeShapeType="1"/>
          </p:cNvCxnSpPr>
          <p:nvPr/>
        </p:nvCxnSpPr>
        <p:spPr bwMode="auto">
          <a:xfrm>
            <a:off x="2709863" y="4117975"/>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51608" name="TextBox 22"/>
          <p:cNvSpPr txBox="1">
            <a:spLocks noChangeArrowheads="1"/>
          </p:cNvSpPr>
          <p:nvPr/>
        </p:nvSpPr>
        <p:spPr bwMode="auto">
          <a:xfrm>
            <a:off x="3929063" y="388937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2</a:t>
            </a:r>
          </a:p>
        </p:txBody>
      </p:sp>
      <p:cxnSp>
        <p:nvCxnSpPr>
          <p:cNvPr id="25" name="Straight Arrow Connector 24"/>
          <p:cNvCxnSpPr>
            <a:cxnSpLocks noChangeShapeType="1"/>
          </p:cNvCxnSpPr>
          <p:nvPr/>
        </p:nvCxnSpPr>
        <p:spPr bwMode="auto">
          <a:xfrm>
            <a:off x="3395663" y="4117975"/>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51610" name="TextBox 23"/>
          <p:cNvSpPr txBox="1">
            <a:spLocks noChangeArrowheads="1"/>
          </p:cNvSpPr>
          <p:nvPr/>
        </p:nvSpPr>
        <p:spPr bwMode="auto">
          <a:xfrm>
            <a:off x="1643063" y="457517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27" name="Straight Arrow Connector 26"/>
          <p:cNvCxnSpPr>
            <a:cxnSpLocks noChangeShapeType="1"/>
          </p:cNvCxnSpPr>
          <p:nvPr/>
        </p:nvCxnSpPr>
        <p:spPr bwMode="auto">
          <a:xfrm>
            <a:off x="1109663" y="4803775"/>
            <a:ext cx="6858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51612" name="TextBox 28"/>
          <p:cNvSpPr txBox="1">
            <a:spLocks noChangeArrowheads="1"/>
          </p:cNvSpPr>
          <p:nvPr/>
        </p:nvSpPr>
        <p:spPr bwMode="auto">
          <a:xfrm>
            <a:off x="2405063" y="4575175"/>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37" name="Straight Arrow Connector 36"/>
          <p:cNvCxnSpPr>
            <a:cxnSpLocks noChangeShapeType="1"/>
          </p:cNvCxnSpPr>
          <p:nvPr/>
        </p:nvCxnSpPr>
        <p:spPr bwMode="auto">
          <a:xfrm>
            <a:off x="2633663" y="4270375"/>
            <a:ext cx="0" cy="3810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51614" name="TextBox 27"/>
          <p:cNvSpPr txBox="1">
            <a:spLocks noChangeArrowheads="1"/>
          </p:cNvSpPr>
          <p:nvPr/>
        </p:nvSpPr>
        <p:spPr bwMode="auto">
          <a:xfrm>
            <a:off x="3167063" y="4575175"/>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31" name="Straight Arrow Connector 30"/>
          <p:cNvCxnSpPr/>
          <p:nvPr/>
        </p:nvCxnSpPr>
        <p:spPr>
          <a:xfrm>
            <a:off x="2709863" y="4194175"/>
            <a:ext cx="533400"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1616" name="TextBox 29"/>
          <p:cNvSpPr txBox="1">
            <a:spLocks noChangeArrowheads="1"/>
          </p:cNvSpPr>
          <p:nvPr/>
        </p:nvSpPr>
        <p:spPr bwMode="auto">
          <a:xfrm>
            <a:off x="3929063" y="457517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33" name="Straight Arrow Connector 32"/>
          <p:cNvCxnSpPr>
            <a:cxnSpLocks noChangeShapeType="1"/>
          </p:cNvCxnSpPr>
          <p:nvPr/>
        </p:nvCxnSpPr>
        <p:spPr bwMode="auto">
          <a:xfrm>
            <a:off x="3395663" y="4270375"/>
            <a:ext cx="609600" cy="4572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51618" name="TextBox 31"/>
          <p:cNvSpPr txBox="1">
            <a:spLocks noChangeArrowheads="1"/>
          </p:cNvSpPr>
          <p:nvPr/>
        </p:nvSpPr>
        <p:spPr bwMode="auto">
          <a:xfrm>
            <a:off x="1643063" y="533717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35" name="Straight Arrow Connector 34"/>
          <p:cNvCxnSpPr>
            <a:cxnSpLocks noChangeShapeType="1"/>
          </p:cNvCxnSpPr>
          <p:nvPr/>
        </p:nvCxnSpPr>
        <p:spPr bwMode="auto">
          <a:xfrm>
            <a:off x="1109663" y="5565775"/>
            <a:ext cx="6858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51620" name="TextBox 33"/>
          <p:cNvSpPr txBox="1">
            <a:spLocks noChangeArrowheads="1"/>
          </p:cNvSpPr>
          <p:nvPr/>
        </p:nvSpPr>
        <p:spPr bwMode="auto">
          <a:xfrm>
            <a:off x="2405063" y="533717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2</a:t>
            </a:r>
          </a:p>
        </p:txBody>
      </p:sp>
      <p:cxnSp>
        <p:nvCxnSpPr>
          <p:cNvPr id="38" name="Straight Arrow Connector 37"/>
          <p:cNvCxnSpPr>
            <a:cxnSpLocks noChangeShapeType="1"/>
          </p:cNvCxnSpPr>
          <p:nvPr/>
        </p:nvCxnSpPr>
        <p:spPr bwMode="auto">
          <a:xfrm>
            <a:off x="1871663" y="5565775"/>
            <a:ext cx="6858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51622" name="TextBox 35"/>
          <p:cNvSpPr txBox="1">
            <a:spLocks noChangeArrowheads="1"/>
          </p:cNvSpPr>
          <p:nvPr/>
        </p:nvSpPr>
        <p:spPr bwMode="auto">
          <a:xfrm>
            <a:off x="3167063" y="533717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1</a:t>
            </a:r>
          </a:p>
        </p:txBody>
      </p:sp>
      <p:cxnSp>
        <p:nvCxnSpPr>
          <p:cNvPr id="40" name="Straight Arrow Connector 39"/>
          <p:cNvCxnSpPr>
            <a:cxnSpLocks noChangeShapeType="1"/>
          </p:cNvCxnSpPr>
          <p:nvPr/>
        </p:nvCxnSpPr>
        <p:spPr bwMode="auto">
          <a:xfrm>
            <a:off x="2633663" y="4879975"/>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51624" name="TextBox 38"/>
          <p:cNvSpPr txBox="1">
            <a:spLocks noChangeArrowheads="1"/>
          </p:cNvSpPr>
          <p:nvPr/>
        </p:nvSpPr>
        <p:spPr bwMode="auto">
          <a:xfrm>
            <a:off x="3929063" y="5337175"/>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a:t>2</a:t>
            </a:r>
          </a:p>
        </p:txBody>
      </p:sp>
      <p:cxnSp>
        <p:nvCxnSpPr>
          <p:cNvPr id="42" name="Straight Arrow Connector 41"/>
          <p:cNvCxnSpPr/>
          <p:nvPr/>
        </p:nvCxnSpPr>
        <p:spPr>
          <a:xfrm rot="16200000" flipH="1">
            <a:off x="3395663" y="4879975"/>
            <a:ext cx="6096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109663" y="2746375"/>
            <a:ext cx="685800"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cxnSpLocks noChangeShapeType="1"/>
          </p:cNvCxnSpPr>
          <p:nvPr/>
        </p:nvCxnSpPr>
        <p:spPr bwMode="auto">
          <a:xfrm>
            <a:off x="1947863" y="3355975"/>
            <a:ext cx="609600" cy="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53" name="Straight Arrow Connector 52"/>
          <p:cNvCxnSpPr>
            <a:cxnSpLocks noChangeShapeType="1"/>
          </p:cNvCxnSpPr>
          <p:nvPr/>
        </p:nvCxnSpPr>
        <p:spPr bwMode="auto">
          <a:xfrm>
            <a:off x="2633663" y="2746375"/>
            <a:ext cx="685800" cy="5334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56" name="Straight Arrow Connector 55"/>
          <p:cNvCxnSpPr>
            <a:cxnSpLocks noChangeShapeType="1"/>
          </p:cNvCxnSpPr>
          <p:nvPr/>
        </p:nvCxnSpPr>
        <p:spPr bwMode="auto">
          <a:xfrm>
            <a:off x="3395663" y="2670175"/>
            <a:ext cx="6858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cxnSp>
        <p:nvCxnSpPr>
          <p:cNvPr id="59" name="Straight Arrow Connector 58"/>
          <p:cNvCxnSpPr>
            <a:cxnSpLocks noChangeShapeType="1"/>
          </p:cNvCxnSpPr>
          <p:nvPr/>
        </p:nvCxnSpPr>
        <p:spPr bwMode="auto">
          <a:xfrm>
            <a:off x="1033463" y="3432175"/>
            <a:ext cx="762000" cy="609600"/>
          </a:xfrm>
          <a:prstGeom prst="straightConnector1">
            <a:avLst/>
          </a:prstGeom>
          <a:noFill/>
          <a:ln w="254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59824" name="TextBox 46"/>
          <p:cNvSpPr txBox="1">
            <a:spLocks noChangeArrowheads="1"/>
          </p:cNvSpPr>
          <p:nvPr/>
        </p:nvSpPr>
        <p:spPr bwMode="auto">
          <a:xfrm>
            <a:off x="4651375" y="2295525"/>
            <a:ext cx="4187825" cy="209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Solution:</a:t>
            </a:r>
          </a:p>
          <a:p>
            <a:pPr eaLnBrk="1" hangingPunct="1">
              <a:buFont typeface="Arial" pitchFamily="34" charset="0"/>
              <a:buChar char="•"/>
              <a:defRPr/>
            </a:pPr>
            <a:r>
              <a:rPr lang="en-US" sz="2600" dirty="0" smtClean="0">
                <a:solidFill>
                  <a:schemeClr val="bg2">
                    <a:lumMod val="50000"/>
                  </a:schemeClr>
                </a:solidFill>
                <a:latin typeface="Comic Sans MS" pitchFamily="66" charset="0"/>
              </a:rPr>
              <a:t>Trace from bottom right</a:t>
            </a:r>
          </a:p>
          <a:p>
            <a:pPr eaLnBrk="1" hangingPunct="1">
              <a:buFont typeface="Arial" pitchFamily="34" charset="0"/>
              <a:buChar char="•"/>
              <a:defRPr/>
            </a:pPr>
            <a:r>
              <a:rPr lang="en-US" sz="2600" dirty="0" smtClean="0">
                <a:solidFill>
                  <a:schemeClr val="bg2">
                    <a:lumMod val="50000"/>
                  </a:schemeClr>
                </a:solidFill>
                <a:latin typeface="Comic Sans MS" pitchFamily="66" charset="0"/>
              </a:rPr>
              <a:t>Diagonal elements having         </a:t>
            </a:r>
          </a:p>
          <a:p>
            <a:pPr eaLnBrk="1" hangingPunct="1">
              <a:defRPr/>
            </a:pPr>
            <a:r>
              <a:rPr lang="en-US" sz="2600" dirty="0" smtClean="0">
                <a:solidFill>
                  <a:schemeClr val="bg2">
                    <a:lumMod val="50000"/>
                  </a:schemeClr>
                </a:solidFill>
                <a:latin typeface="Comic Sans MS" pitchFamily="66" charset="0"/>
              </a:rPr>
              <a:t> value 0 is the optimal</a:t>
            </a:r>
          </a:p>
          <a:p>
            <a:pPr eaLnBrk="1" hangingPunct="1">
              <a:defRPr/>
            </a:pPr>
            <a:r>
              <a:rPr lang="en-US" sz="2600" dirty="0" smtClean="0">
                <a:solidFill>
                  <a:schemeClr val="bg2">
                    <a:lumMod val="50000"/>
                  </a:schemeClr>
                </a:solidFill>
                <a:latin typeface="Comic Sans MS" pitchFamily="66" charset="0"/>
              </a:rPr>
              <a:t> alignment.</a:t>
            </a:r>
          </a:p>
        </p:txBody>
      </p:sp>
      <p:sp>
        <p:nvSpPr>
          <p:cNvPr id="45" name="TextBox 44"/>
          <p:cNvSpPr txBox="1">
            <a:spLocks noChangeArrowheads="1"/>
          </p:cNvSpPr>
          <p:nvPr/>
        </p:nvSpPr>
        <p:spPr bwMode="auto">
          <a:xfrm>
            <a:off x="4800600" y="4556125"/>
            <a:ext cx="4038600"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So,</a:t>
            </a:r>
          </a:p>
          <a:p>
            <a:pPr eaLnBrk="1" hangingPunct="1">
              <a:defRPr/>
            </a:pPr>
            <a:r>
              <a:rPr lang="en-US" sz="2600" dirty="0" smtClean="0">
                <a:solidFill>
                  <a:schemeClr val="bg2">
                    <a:lumMod val="50000"/>
                  </a:schemeClr>
                </a:solidFill>
                <a:latin typeface="Comic Sans MS" pitchFamily="66" charset="0"/>
              </a:rPr>
              <a:t>Optimal alignment:</a:t>
            </a:r>
          </a:p>
          <a:p>
            <a:pPr eaLnBrk="1" hangingPunct="1">
              <a:defRPr/>
            </a:pPr>
            <a:r>
              <a:rPr lang="en-US" sz="2600" u="sng" dirty="0" smtClean="0">
                <a:solidFill>
                  <a:schemeClr val="bg2">
                    <a:lumMod val="50000"/>
                  </a:schemeClr>
                </a:solidFill>
                <a:latin typeface="Comic Sans MS" pitchFamily="66" charset="0"/>
              </a:rPr>
              <a:t>na</a:t>
            </a:r>
            <a:r>
              <a:rPr lang="en-US" sz="2600" dirty="0" smtClean="0">
                <a:solidFill>
                  <a:schemeClr val="bg2">
                    <a:lumMod val="50000"/>
                  </a:schemeClr>
                </a:solidFill>
                <a:latin typeface="Comic Sans MS" pitchFamily="66" charset="0"/>
              </a:rPr>
              <a:t>me</a:t>
            </a:r>
          </a:p>
          <a:p>
            <a:pPr eaLnBrk="1" hangingPunct="1">
              <a:defRPr/>
            </a:pPr>
            <a:r>
              <a:rPr lang="en-US" sz="2600" u="sng" dirty="0" err="1" smtClean="0">
                <a:solidFill>
                  <a:schemeClr val="bg2">
                    <a:lumMod val="50000"/>
                  </a:schemeClr>
                </a:solidFill>
                <a:latin typeface="Comic Sans MS" pitchFamily="66" charset="0"/>
              </a:rPr>
              <a:t>na</a:t>
            </a:r>
            <a:r>
              <a:rPr lang="en-US" sz="2600" dirty="0" err="1" smtClean="0">
                <a:solidFill>
                  <a:schemeClr val="bg2">
                    <a:lumMod val="50000"/>
                  </a:schemeClr>
                </a:solidFill>
                <a:latin typeface="Comic Sans MS" pitchFamily="66" charset="0"/>
              </a:rPr>
              <a:t>em</a:t>
            </a:r>
            <a:endParaRPr lang="en-US" sz="2600" dirty="0" smtClean="0">
              <a:solidFill>
                <a:schemeClr val="bg2">
                  <a:lumMod val="50000"/>
                </a:schemeClr>
              </a:solidFill>
              <a:latin typeface="Comic Sans MS" pitchFamily="66" charset="0"/>
            </a:endParaRPr>
          </a:p>
        </p:txBody>
      </p:sp>
      <p:sp>
        <p:nvSpPr>
          <p:cNvPr id="151633"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5163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273DD422-E421-428C-9808-221B3E3F90F1}" type="slidenum">
              <a:rPr lang="en-US" altLang="en-US" sz="1200">
                <a:solidFill>
                  <a:srgbClr val="045C75"/>
                </a:solidFill>
              </a:rPr>
              <a:pPr eaLnBrk="1" hangingPunct="1"/>
              <a:t>126</a:t>
            </a:fld>
            <a:endParaRPr lang="en-US" altLang="en-US" sz="1200">
              <a:solidFill>
                <a:srgbClr val="045C75"/>
              </a:solidFill>
            </a:endParaRPr>
          </a:p>
        </p:txBody>
      </p:sp>
      <p:sp>
        <p:nvSpPr>
          <p:cNvPr id="49" name="TextBox 11"/>
          <p:cNvSpPr txBox="1">
            <a:spLocks noChangeArrowheads="1"/>
          </p:cNvSpPr>
          <p:nvPr/>
        </p:nvSpPr>
        <p:spPr bwMode="auto">
          <a:xfrm>
            <a:off x="193675" y="381000"/>
            <a:ext cx="8915400"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If  i and  j match,</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)=min{OPT(i-1,j-1),OPT(i-1,j)+1,OPT(i,j-1)+1}</a:t>
            </a:r>
          </a:p>
          <a:p>
            <a:pPr eaLnBrk="1" hangingPunct="1">
              <a:defRPr/>
            </a:pPr>
            <a:r>
              <a:rPr lang="en-US" sz="2600" dirty="0" smtClean="0">
                <a:solidFill>
                  <a:schemeClr val="bg2">
                    <a:lumMod val="50000"/>
                  </a:schemeClr>
                </a:solidFill>
                <a:latin typeface="Comic Sans MS" pitchFamily="66" charset="0"/>
              </a:rPr>
              <a:t>else</a:t>
            </a:r>
          </a:p>
          <a:p>
            <a:pPr eaLnBrk="1" hangingPunct="1">
              <a:defRPr/>
            </a:pPr>
            <a:r>
              <a:rPr lang="en-US" sz="2600" dirty="0" smtClean="0">
                <a:solidFill>
                  <a:schemeClr val="bg2">
                    <a:lumMod val="50000"/>
                  </a:schemeClr>
                </a:solidFill>
                <a:latin typeface="Comic Sans MS" pitchFamily="66" charset="0"/>
              </a:rPr>
              <a:t>   OPT(</a:t>
            </a:r>
            <a:r>
              <a:rPr lang="en-US" sz="2600" dirty="0" err="1" smtClean="0">
                <a:solidFill>
                  <a:schemeClr val="bg2">
                    <a:lumMod val="50000"/>
                  </a:schemeClr>
                </a:solidFill>
                <a:latin typeface="Comic Sans MS" pitchFamily="66" charset="0"/>
              </a:rPr>
              <a:t>i,j</a:t>
            </a:r>
            <a:r>
              <a:rPr lang="en-US" sz="2600" dirty="0" smtClean="0">
                <a:solidFill>
                  <a:schemeClr val="bg2">
                    <a:lumMod val="50000"/>
                  </a:schemeClr>
                </a:solidFill>
                <a:latin typeface="Comic Sans MS" pitchFamily="66" charset="0"/>
              </a:rPr>
              <a:t>)=min{OPT(i-1,j-1)+1,OPT(i-1,j)+1,OPT(i,j-1)+1}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1+#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6"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1000" fill="hold"/>
                                        <p:tgtEl>
                                          <p:spTgt spid="31"/>
                                        </p:tgtEl>
                                        <p:attrNameLst>
                                          <p:attrName>ppt_x</p:attrName>
                                        </p:attrNameLst>
                                      </p:cBhvr>
                                      <p:tavLst>
                                        <p:tav tm="0">
                                          <p:val>
                                            <p:strVal val="1+#ppt_w/2"/>
                                          </p:val>
                                        </p:tav>
                                        <p:tav tm="100000">
                                          <p:val>
                                            <p:strVal val="#ppt_x"/>
                                          </p:val>
                                        </p:tav>
                                      </p:tavLst>
                                    </p:anim>
                                    <p:anim calcmode="lin" valueType="num">
                                      <p:cBhvr additive="base">
                                        <p:cTn id="13" dur="1000" fill="hold"/>
                                        <p:tgtEl>
                                          <p:spTgt spid="31"/>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500"/>
                            </p:stCondLst>
                            <p:childTnLst>
                              <p:par>
                                <p:cTn id="15" presetID="2" presetClass="entr" presetSubtype="6"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1000" fill="hold"/>
                                        <p:tgtEl>
                                          <p:spTgt spid="21"/>
                                        </p:tgtEl>
                                        <p:attrNameLst>
                                          <p:attrName>ppt_x</p:attrName>
                                        </p:attrNameLst>
                                      </p:cBhvr>
                                      <p:tavLst>
                                        <p:tav tm="0">
                                          <p:val>
                                            <p:strVal val="1+#ppt_w/2"/>
                                          </p:val>
                                        </p:tav>
                                        <p:tav tm="100000">
                                          <p:val>
                                            <p:strVal val="#ppt_x"/>
                                          </p:val>
                                        </p:tav>
                                      </p:tavLst>
                                    </p:anim>
                                    <p:anim calcmode="lin" valueType="num">
                                      <p:cBhvr additive="base">
                                        <p:cTn id="18" dur="1000" fill="hold"/>
                                        <p:tgtEl>
                                          <p:spTgt spid="21"/>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2500"/>
                            </p:stCondLst>
                            <p:childTnLst>
                              <p:par>
                                <p:cTn id="20" presetID="2" presetClass="entr" presetSubtype="6"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1000" fill="hold"/>
                                        <p:tgtEl>
                                          <p:spTgt spid="46"/>
                                        </p:tgtEl>
                                        <p:attrNameLst>
                                          <p:attrName>ppt_x</p:attrName>
                                        </p:attrNameLst>
                                      </p:cBhvr>
                                      <p:tavLst>
                                        <p:tav tm="0">
                                          <p:val>
                                            <p:strVal val="1+#ppt_w/2"/>
                                          </p:val>
                                        </p:tav>
                                        <p:tav tm="100000">
                                          <p:val>
                                            <p:strVal val="#ppt_x"/>
                                          </p:val>
                                        </p:tav>
                                      </p:tavLst>
                                    </p:anim>
                                    <p:anim calcmode="lin" valueType="num">
                                      <p:cBhvr additive="base">
                                        <p:cTn id="23" dur="1000" fill="hold"/>
                                        <p:tgtEl>
                                          <p:spTgt spid="46"/>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3500"/>
                            </p:stCondLst>
                            <p:childTnLst>
                              <p:par>
                                <p:cTn id="25" presetID="2" presetClass="entr" presetSubtype="2"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1000" fill="hold"/>
                                        <p:tgtEl>
                                          <p:spTgt spid="45"/>
                                        </p:tgtEl>
                                        <p:attrNameLst>
                                          <p:attrName>ppt_x</p:attrName>
                                        </p:attrNameLst>
                                      </p:cBhvr>
                                      <p:tavLst>
                                        <p:tav tm="0">
                                          <p:val>
                                            <p:strVal val="1+#ppt_w/2"/>
                                          </p:val>
                                        </p:tav>
                                        <p:tav tm="100000">
                                          <p:val>
                                            <p:strVal val="#ppt_x"/>
                                          </p:val>
                                        </p:tav>
                                      </p:tavLst>
                                    </p:anim>
                                    <p:anim calcmode="lin" valueType="num">
                                      <p:cBhvr additive="base">
                                        <p:cTn id="28" dur="1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D1EAEE"/>
                </a:solidFill>
              </a:rPr>
              <a:t>Workshop on Design and Analysis of Algorithms at Epitech University, France</a:t>
            </a:r>
          </a:p>
        </p:txBody>
      </p:sp>
      <p:sp>
        <p:nvSpPr>
          <p:cNvPr id="15257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F511798A-53BE-40D7-8806-C7528028D120}" type="slidenum">
              <a:rPr lang="en-US" altLang="en-US" sz="1200">
                <a:solidFill>
                  <a:srgbClr val="D1EAEE"/>
                </a:solidFill>
              </a:rPr>
              <a:pPr eaLnBrk="1" hangingPunct="1"/>
              <a:t>127</a:t>
            </a:fld>
            <a:endParaRPr lang="en-US" altLang="en-US" sz="1200">
              <a:solidFill>
                <a:srgbClr val="D1EAEE"/>
              </a:solidFill>
            </a:endParaRPr>
          </a:p>
        </p:txBody>
      </p:sp>
      <p:sp>
        <p:nvSpPr>
          <p:cNvPr id="7" name="Title 1"/>
          <p:cNvSpPr txBox="1">
            <a:spLocks/>
          </p:cNvSpPr>
          <p:nvPr/>
        </p:nvSpPr>
        <p:spPr bwMode="auto">
          <a:xfrm>
            <a:off x="1143000" y="1295400"/>
            <a:ext cx="750864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18288" bIns="0" anchor="b">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108" charset="0"/>
                <a:ea typeface="ヒラギノ角ゴ Pro W3" charset="-128"/>
                <a:cs typeface="ヒラギノ角ゴ Pro W3" charset="-128"/>
              </a:defRPr>
            </a:lvl2pPr>
            <a:lvl3pPr algn="l" rtl="0" eaLnBrk="0" fontAlgn="base" hangingPunct="0">
              <a:spcBef>
                <a:spcPct val="0"/>
              </a:spcBef>
              <a:spcAft>
                <a:spcPct val="0"/>
              </a:spcAft>
              <a:defRPr sz="5000">
                <a:solidFill>
                  <a:schemeClr val="tx2"/>
                </a:solidFill>
                <a:latin typeface="Calibri" pitchFamily="-108" charset="0"/>
                <a:ea typeface="ヒラギノ角ゴ Pro W3" charset="-128"/>
                <a:cs typeface="ヒラギノ角ゴ Pro W3" charset="-128"/>
              </a:defRPr>
            </a:lvl3pPr>
            <a:lvl4pPr algn="l" rtl="0" eaLnBrk="0" fontAlgn="base" hangingPunct="0">
              <a:spcBef>
                <a:spcPct val="0"/>
              </a:spcBef>
              <a:spcAft>
                <a:spcPct val="0"/>
              </a:spcAft>
              <a:defRPr sz="5000">
                <a:solidFill>
                  <a:schemeClr val="tx2"/>
                </a:solidFill>
                <a:latin typeface="Calibri" pitchFamily="-108" charset="0"/>
                <a:ea typeface="ヒラギノ角ゴ Pro W3" charset="-128"/>
                <a:cs typeface="ヒラギノ角ゴ Pro W3" charset="-128"/>
              </a:defRPr>
            </a:lvl4pPr>
            <a:lvl5pPr algn="l" rtl="0" eaLnBrk="0" fontAlgn="base" hangingPunct="0">
              <a:spcBef>
                <a:spcPct val="0"/>
              </a:spcBef>
              <a:spcAft>
                <a:spcPct val="0"/>
              </a:spcAft>
              <a:defRPr sz="5000">
                <a:solidFill>
                  <a:schemeClr val="tx2"/>
                </a:solidFill>
                <a:latin typeface="Calibri" pitchFamily="-108" charset="0"/>
                <a:ea typeface="ヒラギノ角ゴ Pro W3" charset="-128"/>
                <a:cs typeface="ヒラギノ角ゴ Pro W3" charset="-128"/>
              </a:defRPr>
            </a:lvl5pPr>
            <a:lvl6pPr marL="457200" algn="l" rtl="0" fontAlgn="base">
              <a:spcBef>
                <a:spcPct val="0"/>
              </a:spcBef>
              <a:spcAft>
                <a:spcPct val="0"/>
              </a:spcAft>
              <a:defRPr sz="5000">
                <a:solidFill>
                  <a:schemeClr val="tx2"/>
                </a:solidFill>
                <a:latin typeface="Calibri" pitchFamily="-108" charset="0"/>
              </a:defRPr>
            </a:lvl6pPr>
            <a:lvl7pPr marL="914400" algn="l" rtl="0" fontAlgn="base">
              <a:spcBef>
                <a:spcPct val="0"/>
              </a:spcBef>
              <a:spcAft>
                <a:spcPct val="0"/>
              </a:spcAft>
              <a:defRPr sz="5000">
                <a:solidFill>
                  <a:schemeClr val="tx2"/>
                </a:solidFill>
                <a:latin typeface="Calibri" pitchFamily="-108" charset="0"/>
              </a:defRPr>
            </a:lvl7pPr>
            <a:lvl8pPr marL="1371600" algn="l" rtl="0" fontAlgn="base">
              <a:spcBef>
                <a:spcPct val="0"/>
              </a:spcBef>
              <a:spcAft>
                <a:spcPct val="0"/>
              </a:spcAft>
              <a:defRPr sz="5000">
                <a:solidFill>
                  <a:schemeClr val="tx2"/>
                </a:solidFill>
                <a:latin typeface="Calibri" pitchFamily="-108" charset="0"/>
              </a:defRPr>
            </a:lvl8pPr>
            <a:lvl9pPr marL="1828800" algn="l" rtl="0" fontAlgn="base">
              <a:spcBef>
                <a:spcPct val="0"/>
              </a:spcBef>
              <a:spcAft>
                <a:spcPct val="0"/>
              </a:spcAft>
              <a:defRPr sz="5000">
                <a:solidFill>
                  <a:schemeClr val="tx2"/>
                </a:solidFill>
                <a:latin typeface="Calibri" pitchFamily="-108" charset="0"/>
              </a:defRPr>
            </a:lvl9pPr>
          </a:lstStyle>
          <a:p>
            <a:pPr>
              <a:defRPr/>
            </a:pPr>
            <a:r>
              <a:rPr lang="en-US" sz="4600" dirty="0" smtClean="0">
                <a:solidFill>
                  <a:schemeClr val="tx1"/>
                </a:solidFill>
                <a:latin typeface="Comic Sans MS" pitchFamily="66" charset="0"/>
              </a:rPr>
              <a:t>SHORTESH PATH PROBLEM: Yet Another Example of Multi-way Choices</a:t>
            </a:r>
            <a:endParaRPr lang="en-US" sz="4600" dirty="0">
              <a:solidFill>
                <a:schemeClr val="tx1"/>
              </a:solidFill>
              <a:latin typeface="Comic Sans MS" pitchFamily="66" charset="0"/>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381000" y="609600"/>
            <a:ext cx="8229600" cy="1828800"/>
          </a:xfrm>
        </p:spPr>
        <p:txBody>
          <a:bodyPr/>
          <a:lstStyle/>
          <a:p>
            <a:pPr eaLnBrk="1" hangingPunct="1">
              <a:spcBef>
                <a:spcPct val="20000"/>
              </a:spcBef>
            </a:pPr>
            <a:r>
              <a:rPr lang="en-US" altLang="en-US" sz="2600" smtClean="0">
                <a:solidFill>
                  <a:srgbClr val="21B2C9"/>
                </a:solidFill>
                <a:latin typeface="Comic Sans MS" panose="030F0702030302020204" pitchFamily="66" charset="0"/>
                <a:ea typeface="ヒラギノ角ゴ Pro W3" pitchFamily="-84" charset="-128"/>
              </a:rPr>
              <a:t/>
            </a:r>
            <a:br>
              <a:rPr lang="en-US" altLang="en-US" sz="2600" smtClean="0">
                <a:solidFill>
                  <a:srgbClr val="21B2C9"/>
                </a:solidFill>
                <a:latin typeface="Comic Sans MS" panose="030F0702030302020204" pitchFamily="66" charset="0"/>
                <a:ea typeface="ヒラギノ角ゴ Pro W3" pitchFamily="-84" charset="-128"/>
              </a:rPr>
            </a:br>
            <a:r>
              <a:rPr lang="en-US" altLang="en-US" sz="2600" smtClean="0">
                <a:solidFill>
                  <a:srgbClr val="21B2C9"/>
                </a:solidFill>
                <a:latin typeface="Comic Sans MS" panose="030F0702030302020204" pitchFamily="66" charset="0"/>
                <a:ea typeface="ヒラギノ角ゴ Pro W3" pitchFamily="-84" charset="-128"/>
              </a:rPr>
              <a:t/>
            </a:r>
            <a:br>
              <a:rPr lang="en-US" altLang="en-US" sz="2600" smtClean="0">
                <a:solidFill>
                  <a:srgbClr val="21B2C9"/>
                </a:solidFill>
                <a:latin typeface="Comic Sans MS" panose="030F0702030302020204" pitchFamily="66" charset="0"/>
                <a:ea typeface="ヒラギノ角ゴ Pro W3" pitchFamily="-84" charset="-128"/>
              </a:rPr>
            </a:br>
            <a:r>
              <a:rPr lang="en-US" altLang="en-US" sz="2600" smtClean="0">
                <a:solidFill>
                  <a:srgbClr val="115964"/>
                </a:solidFill>
                <a:latin typeface="Comic Sans MS" panose="030F0702030302020204" pitchFamily="66" charset="0"/>
                <a:ea typeface="ヒラギノ角ゴ Pro W3" pitchFamily="-84" charset="-128"/>
              </a:rPr>
              <a:t>The problem: Given a directed graph G with weights on edges, vertices s and t, find a shortest path from s to t.</a:t>
            </a:r>
            <a:r>
              <a:rPr lang="en-US" altLang="en-US" sz="2800" smtClean="0">
                <a:solidFill>
                  <a:srgbClr val="21B2C9"/>
                </a:solidFill>
                <a:latin typeface="Comic Sans MS" panose="030F0702030302020204" pitchFamily="66" charset="0"/>
                <a:ea typeface="ヒラギノ角ゴ Pro W3" pitchFamily="-84" charset="-128"/>
              </a:rPr>
              <a:t/>
            </a:r>
            <a:br>
              <a:rPr lang="en-US" altLang="en-US" sz="2800" smtClean="0">
                <a:solidFill>
                  <a:srgbClr val="21B2C9"/>
                </a:solidFill>
                <a:latin typeface="Comic Sans MS" panose="030F0702030302020204" pitchFamily="66" charset="0"/>
                <a:ea typeface="ヒラギノ角ゴ Pro W3" pitchFamily="-84" charset="-128"/>
              </a:rPr>
            </a:br>
            <a:endParaRPr lang="en-US" altLang="en-US" sz="4600" smtClean="0">
              <a:ea typeface="ヒラギノ角ゴ Pro W3" pitchFamily="-84" charset="-128"/>
            </a:endParaRPr>
          </a:p>
        </p:txBody>
      </p:sp>
      <p:sp>
        <p:nvSpPr>
          <p:cNvPr id="15360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5360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37623B7B-03B4-4DCC-A631-120145187392}" type="slidenum">
              <a:rPr lang="en-US" altLang="en-US" sz="1200">
                <a:solidFill>
                  <a:srgbClr val="045C75"/>
                </a:solidFill>
              </a:rPr>
              <a:pPr eaLnBrk="1" hangingPunct="1"/>
              <a:t>128</a:t>
            </a:fld>
            <a:endParaRPr lang="en-US" altLang="en-US" sz="1200">
              <a:solidFill>
                <a:srgbClr val="045C75"/>
              </a:solidFill>
            </a:endParaRPr>
          </a:p>
        </p:txBody>
      </p:sp>
      <p:sp>
        <p:nvSpPr>
          <p:cNvPr id="6" name="Oval 5"/>
          <p:cNvSpPr/>
          <p:nvPr/>
        </p:nvSpPr>
        <p:spPr>
          <a:xfrm>
            <a:off x="2743200" y="4932363"/>
            <a:ext cx="685800" cy="522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omic Sans MS" pitchFamily="66" charset="0"/>
              </a:rPr>
              <a:t>v2</a:t>
            </a:r>
          </a:p>
        </p:txBody>
      </p:sp>
      <p:sp>
        <p:nvSpPr>
          <p:cNvPr id="7" name="Oval 6"/>
          <p:cNvSpPr/>
          <p:nvPr/>
        </p:nvSpPr>
        <p:spPr>
          <a:xfrm>
            <a:off x="6934200" y="2525713"/>
            <a:ext cx="515938" cy="349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omic Sans MS" pitchFamily="66" charset="0"/>
              </a:rPr>
              <a:t>t</a:t>
            </a:r>
          </a:p>
        </p:txBody>
      </p:sp>
      <p:sp>
        <p:nvSpPr>
          <p:cNvPr id="8" name="Oval 7"/>
          <p:cNvSpPr/>
          <p:nvPr/>
        </p:nvSpPr>
        <p:spPr>
          <a:xfrm>
            <a:off x="7086600" y="4932363"/>
            <a:ext cx="685800" cy="522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omic Sans MS" pitchFamily="66" charset="0"/>
              </a:rPr>
              <a:t>v3</a:t>
            </a:r>
          </a:p>
        </p:txBody>
      </p:sp>
      <p:sp>
        <p:nvSpPr>
          <p:cNvPr id="9" name="Oval 8"/>
          <p:cNvSpPr/>
          <p:nvPr/>
        </p:nvSpPr>
        <p:spPr>
          <a:xfrm>
            <a:off x="1600200" y="3708400"/>
            <a:ext cx="403225"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omic Sans MS" pitchFamily="66" charset="0"/>
              </a:rPr>
              <a:t>s</a:t>
            </a:r>
          </a:p>
        </p:txBody>
      </p:sp>
      <p:sp>
        <p:nvSpPr>
          <p:cNvPr id="10" name="Oval 9"/>
          <p:cNvSpPr/>
          <p:nvPr/>
        </p:nvSpPr>
        <p:spPr>
          <a:xfrm>
            <a:off x="2743200" y="2570163"/>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omic Sans MS" pitchFamily="66" charset="0"/>
              </a:rPr>
              <a:t>v1</a:t>
            </a:r>
          </a:p>
        </p:txBody>
      </p:sp>
      <p:cxnSp>
        <p:nvCxnSpPr>
          <p:cNvPr id="11" name="Straight Arrow Connector 10"/>
          <p:cNvCxnSpPr>
            <a:stCxn id="9" idx="0"/>
            <a:endCxn id="10" idx="3"/>
          </p:cNvCxnSpPr>
          <p:nvPr/>
        </p:nvCxnSpPr>
        <p:spPr>
          <a:xfrm flipV="1">
            <a:off x="1801813" y="2895600"/>
            <a:ext cx="1030287" cy="812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5"/>
            <a:endCxn id="6" idx="1"/>
          </p:cNvCxnSpPr>
          <p:nvPr/>
        </p:nvCxnSpPr>
        <p:spPr>
          <a:xfrm>
            <a:off x="1944688" y="4097338"/>
            <a:ext cx="898525" cy="9112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5"/>
            <a:endCxn id="6" idx="7"/>
          </p:cNvCxnSpPr>
          <p:nvPr/>
        </p:nvCxnSpPr>
        <p:spPr>
          <a:xfrm>
            <a:off x="3263900" y="2895600"/>
            <a:ext cx="65088" cy="21129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0"/>
            <a:endCxn id="10" idx="4"/>
          </p:cNvCxnSpPr>
          <p:nvPr/>
        </p:nvCxnSpPr>
        <p:spPr>
          <a:xfrm flipH="1" flipV="1">
            <a:off x="3048000" y="2951163"/>
            <a:ext cx="38100" cy="1981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6"/>
            <a:endCxn id="7" idx="2"/>
          </p:cNvCxnSpPr>
          <p:nvPr/>
        </p:nvCxnSpPr>
        <p:spPr>
          <a:xfrm flipV="1">
            <a:off x="3352800" y="2700338"/>
            <a:ext cx="3581400" cy="603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7"/>
            <a:endCxn id="7" idx="3"/>
          </p:cNvCxnSpPr>
          <p:nvPr/>
        </p:nvCxnSpPr>
        <p:spPr>
          <a:xfrm flipV="1">
            <a:off x="3328988" y="2824163"/>
            <a:ext cx="3681412" cy="2184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6"/>
            <a:endCxn id="8" idx="2"/>
          </p:cNvCxnSpPr>
          <p:nvPr/>
        </p:nvCxnSpPr>
        <p:spPr>
          <a:xfrm>
            <a:off x="3429000" y="5192713"/>
            <a:ext cx="3657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V="1">
            <a:off x="6057900" y="3903663"/>
            <a:ext cx="2101850" cy="444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8" idx="0"/>
          </p:cNvCxnSpPr>
          <p:nvPr/>
        </p:nvCxnSpPr>
        <p:spPr>
          <a:xfrm>
            <a:off x="7313613" y="2874963"/>
            <a:ext cx="115887" cy="2057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618" name="TextBox 53"/>
          <p:cNvSpPr txBox="1">
            <a:spLocks noChangeArrowheads="1"/>
          </p:cNvSpPr>
          <p:nvPr/>
        </p:nvSpPr>
        <p:spPr bwMode="auto">
          <a:xfrm>
            <a:off x="4495800" y="234156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latin typeface="Comic Sans MS" panose="030F0702030302020204" pitchFamily="66" charset="0"/>
              </a:rPr>
              <a:t>6</a:t>
            </a:r>
          </a:p>
        </p:txBody>
      </p:sp>
      <p:sp>
        <p:nvSpPr>
          <p:cNvPr id="153619" name="TextBox 54"/>
          <p:cNvSpPr txBox="1">
            <a:spLocks noChangeArrowheads="1"/>
          </p:cNvSpPr>
          <p:nvPr/>
        </p:nvSpPr>
        <p:spPr bwMode="auto">
          <a:xfrm>
            <a:off x="3276600" y="3636963"/>
            <a:ext cx="325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latin typeface="Comic Sans MS" panose="030F0702030302020204" pitchFamily="66" charset="0"/>
              </a:rPr>
              <a:t>2</a:t>
            </a:r>
          </a:p>
        </p:txBody>
      </p:sp>
      <p:sp>
        <p:nvSpPr>
          <p:cNvPr id="153620" name="TextBox 55"/>
          <p:cNvSpPr txBox="1">
            <a:spLocks noChangeArrowheads="1"/>
          </p:cNvSpPr>
          <p:nvPr/>
        </p:nvSpPr>
        <p:spPr bwMode="auto">
          <a:xfrm>
            <a:off x="2097088" y="2978150"/>
            <a:ext cx="325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latin typeface="Comic Sans MS" panose="030F0702030302020204" pitchFamily="66" charset="0"/>
              </a:rPr>
              <a:t>3</a:t>
            </a:r>
          </a:p>
        </p:txBody>
      </p:sp>
      <p:sp>
        <p:nvSpPr>
          <p:cNvPr id="153621" name="TextBox 56"/>
          <p:cNvSpPr txBox="1">
            <a:spLocks noChangeArrowheads="1"/>
          </p:cNvSpPr>
          <p:nvPr/>
        </p:nvSpPr>
        <p:spPr bwMode="auto">
          <a:xfrm>
            <a:off x="2063750" y="4511675"/>
            <a:ext cx="327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latin typeface="Comic Sans MS" panose="030F0702030302020204" pitchFamily="66" charset="0"/>
              </a:rPr>
              <a:t>5</a:t>
            </a:r>
          </a:p>
        </p:txBody>
      </p:sp>
      <p:cxnSp>
        <p:nvCxnSpPr>
          <p:cNvPr id="24" name="Straight Arrow Connector 23"/>
          <p:cNvCxnSpPr>
            <a:stCxn id="8" idx="1"/>
            <a:endCxn id="9" idx="6"/>
          </p:cNvCxnSpPr>
          <p:nvPr/>
        </p:nvCxnSpPr>
        <p:spPr>
          <a:xfrm flipH="1" flipV="1">
            <a:off x="2003425" y="3937000"/>
            <a:ext cx="5183188" cy="10715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623" name="TextBox 63"/>
          <p:cNvSpPr txBox="1">
            <a:spLocks noChangeArrowheads="1"/>
          </p:cNvSpPr>
          <p:nvPr/>
        </p:nvSpPr>
        <p:spPr bwMode="auto">
          <a:xfrm>
            <a:off x="2743200" y="3484563"/>
            <a:ext cx="342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latin typeface="Comic Sans MS" panose="030F0702030302020204" pitchFamily="66" charset="0"/>
              </a:rPr>
              <a:t>1</a:t>
            </a:r>
          </a:p>
        </p:txBody>
      </p:sp>
      <p:sp>
        <p:nvSpPr>
          <p:cNvPr id="153624" name="TextBox 64"/>
          <p:cNvSpPr txBox="1">
            <a:spLocks noChangeArrowheads="1"/>
          </p:cNvSpPr>
          <p:nvPr/>
        </p:nvSpPr>
        <p:spPr bwMode="auto">
          <a:xfrm>
            <a:off x="4572000" y="3713163"/>
            <a:ext cx="325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latin typeface="Comic Sans MS" panose="030F0702030302020204" pitchFamily="66" charset="0"/>
              </a:rPr>
              <a:t>4</a:t>
            </a:r>
          </a:p>
        </p:txBody>
      </p:sp>
      <p:sp>
        <p:nvSpPr>
          <p:cNvPr id="153625" name="TextBox 65"/>
          <p:cNvSpPr txBox="1">
            <a:spLocks noChangeArrowheads="1"/>
          </p:cNvSpPr>
          <p:nvPr/>
        </p:nvSpPr>
        <p:spPr bwMode="auto">
          <a:xfrm>
            <a:off x="4217988" y="5268913"/>
            <a:ext cx="327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latin typeface="Comic Sans MS" panose="030F0702030302020204" pitchFamily="66" charset="0"/>
              </a:rPr>
              <a:t>6</a:t>
            </a:r>
          </a:p>
        </p:txBody>
      </p:sp>
      <p:sp>
        <p:nvSpPr>
          <p:cNvPr id="153626" name="TextBox 66"/>
          <p:cNvSpPr txBox="1">
            <a:spLocks noChangeArrowheads="1"/>
          </p:cNvSpPr>
          <p:nvPr/>
        </p:nvSpPr>
        <p:spPr bwMode="auto">
          <a:xfrm>
            <a:off x="6640513" y="3900488"/>
            <a:ext cx="52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latin typeface="Comic Sans MS" panose="030F0702030302020204" pitchFamily="66" charset="0"/>
              </a:rPr>
              <a:t>7</a:t>
            </a:r>
          </a:p>
        </p:txBody>
      </p:sp>
      <p:sp>
        <p:nvSpPr>
          <p:cNvPr id="153627" name="TextBox 67"/>
          <p:cNvSpPr txBox="1">
            <a:spLocks noChangeArrowheads="1"/>
          </p:cNvSpPr>
          <p:nvPr/>
        </p:nvSpPr>
        <p:spPr bwMode="auto">
          <a:xfrm>
            <a:off x="7426325" y="3757613"/>
            <a:ext cx="325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latin typeface="Comic Sans MS" panose="030F0702030302020204" pitchFamily="66" charset="0"/>
              </a:rPr>
              <a:t>2</a:t>
            </a:r>
          </a:p>
        </p:txBody>
      </p:sp>
      <p:sp>
        <p:nvSpPr>
          <p:cNvPr id="153628" name="TextBox 140"/>
          <p:cNvSpPr txBox="1">
            <a:spLocks noChangeArrowheads="1"/>
          </p:cNvSpPr>
          <p:nvPr/>
        </p:nvSpPr>
        <p:spPr bwMode="auto">
          <a:xfrm>
            <a:off x="5791200" y="4398963"/>
            <a:ext cx="325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latin typeface="Comic Sans MS" panose="030F0702030302020204" pitchFamily="66" charset="0"/>
              </a:rPr>
              <a:t>3</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a:xfrm>
            <a:off x="381000" y="0"/>
            <a:ext cx="8229600" cy="1524000"/>
          </a:xfrm>
        </p:spPr>
        <p:txBody>
          <a:bodyPr/>
          <a:lstStyle/>
          <a:p>
            <a:r>
              <a:rPr lang="en-US" altLang="en-US" sz="4600" smtClean="0">
                <a:latin typeface="Comic Sans MS" panose="030F0702030302020204" pitchFamily="66" charset="0"/>
                <a:ea typeface="ヒラギノ角ゴ Pro W3" pitchFamily="-84" charset="-128"/>
              </a:rPr>
              <a:t> Optimal Substructure (Recursion)</a:t>
            </a:r>
            <a:endParaRPr lang="en-US" altLang="en-US" sz="4600" smtClean="0">
              <a:ea typeface="ヒラギノ角ゴ Pro W3" pitchFamily="-84" charset="-128"/>
            </a:endParaRPr>
          </a:p>
        </p:txBody>
      </p:sp>
      <p:sp>
        <p:nvSpPr>
          <p:cNvPr id="3" name="Content Placeholder 2"/>
          <p:cNvSpPr>
            <a:spLocks noGrp="1"/>
          </p:cNvSpPr>
          <p:nvPr>
            <p:ph idx="1"/>
          </p:nvPr>
        </p:nvSpPr>
        <p:spPr>
          <a:xfrm>
            <a:off x="457200" y="1676400"/>
            <a:ext cx="8229600" cy="4419600"/>
          </a:xfrm>
        </p:spPr>
        <p:txBody>
          <a:bodyPr/>
          <a:lstStyle/>
          <a:p>
            <a:pPr marL="0" indent="0" eaLnBrk="1" hangingPunct="1">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 Apply the same argument as earlier:</a:t>
            </a:r>
          </a:p>
          <a:p>
            <a:pPr marL="0" indent="0" eaLnBrk="1" hangingPunct="1">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Ask the same question as earlier:</a:t>
            </a:r>
          </a:p>
          <a:p>
            <a:pPr marL="0" indent="0" eaLnBrk="1" hangingPunct="1">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How does OPT reach t?</a:t>
            </a:r>
          </a:p>
          <a:p>
            <a:pPr marL="0" indent="0" eaLnBrk="1" hangingPunct="1">
              <a:buFont typeface="Wingdings 2" panose="05020102010507070707" pitchFamily="18" charset="2"/>
              <a:buNone/>
            </a:pPr>
            <a:endParaRPr lang="en-US" altLang="en-US" smtClean="0">
              <a:solidFill>
                <a:srgbClr val="21B2C9"/>
              </a:solidFill>
              <a:latin typeface="Comic Sans MS" panose="030F0702030302020204" pitchFamily="66" charset="0"/>
              <a:ea typeface="ヒラギノ角ゴ Pro W3" pitchFamily="-84" charset="-128"/>
            </a:endParaRPr>
          </a:p>
          <a:p>
            <a:pPr marL="0" indent="0" eaLnBrk="1" hangingPunct="1">
              <a:buFont typeface="Wingdings 2" panose="05020102010507070707" pitchFamily="18" charset="2"/>
              <a:buNone/>
            </a:pPr>
            <a:r>
              <a:rPr lang="en-US" altLang="en-US" smtClean="0">
                <a:solidFill>
                  <a:srgbClr val="FF6600"/>
                </a:solidFill>
                <a:latin typeface="Comic Sans MS" panose="030F0702030302020204" pitchFamily="66" charset="0"/>
                <a:ea typeface="ヒラギノ角ゴ Pro W3" pitchFamily="-84" charset="-128"/>
              </a:rPr>
              <a:t>Let w</a:t>
            </a:r>
            <a:r>
              <a:rPr lang="en-US" altLang="en-US" baseline="-25000" smtClean="0">
                <a:solidFill>
                  <a:srgbClr val="FF6600"/>
                </a:solidFill>
                <a:latin typeface="Comic Sans MS" panose="030F0702030302020204" pitchFamily="66" charset="0"/>
                <a:ea typeface="ヒラギノ角ゴ Pro W3" pitchFamily="-84" charset="-128"/>
              </a:rPr>
              <a:t>1</a:t>
            </a:r>
            <a:r>
              <a:rPr lang="en-US" altLang="en-US" smtClean="0">
                <a:solidFill>
                  <a:srgbClr val="FF6600"/>
                </a:solidFill>
                <a:latin typeface="Comic Sans MS" panose="030F0702030302020204" pitchFamily="66" charset="0"/>
                <a:ea typeface="ヒラギノ角ゴ Pro W3" pitchFamily="-84" charset="-128"/>
              </a:rPr>
              <a:t>, w</a:t>
            </a:r>
            <a:r>
              <a:rPr lang="en-US" altLang="en-US" baseline="-25000" smtClean="0">
                <a:solidFill>
                  <a:srgbClr val="FF6600"/>
                </a:solidFill>
                <a:latin typeface="Comic Sans MS" panose="030F0702030302020204" pitchFamily="66" charset="0"/>
                <a:ea typeface="ヒラギノ角ゴ Pro W3" pitchFamily="-84" charset="-128"/>
              </a:rPr>
              <a:t>2</a:t>
            </a:r>
            <a:r>
              <a:rPr lang="en-US" altLang="en-US" smtClean="0">
                <a:solidFill>
                  <a:srgbClr val="FF6600"/>
                </a:solidFill>
                <a:latin typeface="Comic Sans MS" panose="030F0702030302020204" pitchFamily="66" charset="0"/>
                <a:ea typeface="ヒラギノ角ゴ Pro W3" pitchFamily="-84" charset="-128"/>
              </a:rPr>
              <a:t>, w</a:t>
            </a:r>
            <a:r>
              <a:rPr lang="en-US" altLang="en-US" baseline="-25000" smtClean="0">
                <a:solidFill>
                  <a:srgbClr val="FF6600"/>
                </a:solidFill>
                <a:latin typeface="Comic Sans MS" panose="030F0702030302020204" pitchFamily="66" charset="0"/>
                <a:ea typeface="ヒラギノ角ゴ Pro W3" pitchFamily="-84" charset="-128"/>
              </a:rPr>
              <a:t>3</a:t>
            </a:r>
            <a:r>
              <a:rPr lang="en-US" altLang="en-US" smtClean="0">
                <a:solidFill>
                  <a:srgbClr val="FF6600"/>
                </a:solidFill>
                <a:latin typeface="Comic Sans MS" panose="030F0702030302020204" pitchFamily="66" charset="0"/>
                <a:ea typeface="ヒラギノ角ゴ Pro W3" pitchFamily="-84" charset="-128"/>
              </a:rPr>
              <a:t> are the in-neighbours of t. Then OPT must have taken a route through one of them. We don’t know which. So,</a:t>
            </a:r>
          </a:p>
          <a:p>
            <a:pPr marL="0" indent="0" eaLnBrk="1" hangingPunct="1">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      </a:t>
            </a:r>
            <a:r>
              <a:rPr lang="en-US" altLang="en-US" smtClean="0">
                <a:solidFill>
                  <a:srgbClr val="008000"/>
                </a:solidFill>
                <a:latin typeface="Comic Sans MS" panose="030F0702030302020204" pitchFamily="66" charset="0"/>
                <a:ea typeface="ヒラギノ角ゴ Pro W3" pitchFamily="-84" charset="-128"/>
              </a:rPr>
              <a:t>we compute shortest path from s to each of w</a:t>
            </a:r>
            <a:r>
              <a:rPr lang="en-US" altLang="en-US" baseline="-25000" smtClean="0">
                <a:solidFill>
                  <a:srgbClr val="008000"/>
                </a:solidFill>
                <a:latin typeface="Comic Sans MS" panose="030F0702030302020204" pitchFamily="66" charset="0"/>
                <a:ea typeface="ヒラギノ角ゴ Pro W3" pitchFamily="-84" charset="-128"/>
              </a:rPr>
              <a:t>i</a:t>
            </a:r>
            <a:r>
              <a:rPr lang="en-US" altLang="en-US" smtClean="0">
                <a:solidFill>
                  <a:srgbClr val="008000"/>
                </a:solidFill>
                <a:latin typeface="Comic Sans MS" panose="030F0702030302020204" pitchFamily="66" charset="0"/>
                <a:ea typeface="ヒラギノ角ゴ Pro W3" pitchFamily="-84" charset="-128"/>
              </a:rPr>
              <a:t> and then take the edge wi to t and then take the best amongst all of them..</a:t>
            </a:r>
          </a:p>
          <a:p>
            <a:pPr marL="0" indent="0" eaLnBrk="1" hangingPunct="1">
              <a:buFont typeface="Wingdings 2" panose="05020102010507070707" pitchFamily="18" charset="2"/>
              <a:buNone/>
            </a:pPr>
            <a:endParaRPr lang="en-US" altLang="en-US" smtClean="0">
              <a:solidFill>
                <a:srgbClr val="21B2C9"/>
              </a:solidFill>
              <a:latin typeface="Comic Sans MS" panose="030F0702030302020204" pitchFamily="66" charset="0"/>
              <a:ea typeface="ヒラギノ角ゴ Pro W3" pitchFamily="-84" charset="-128"/>
            </a:endParaRPr>
          </a:p>
          <a:p>
            <a:pPr marL="0" indent="0" eaLnBrk="1" hangingPunct="1">
              <a:buFont typeface="Wingdings 2" panose="05020102010507070707" pitchFamily="18" charset="2"/>
              <a:buNone/>
            </a:pPr>
            <a:endParaRPr lang="en-US" altLang="en-US" smtClean="0">
              <a:solidFill>
                <a:srgbClr val="21B2C9"/>
              </a:solidFill>
              <a:latin typeface="Comic Sans MS" panose="030F0702030302020204" pitchFamily="66" charset="0"/>
              <a:ea typeface="ヒラギノ角ゴ Pro W3" pitchFamily="-84" charset="-128"/>
            </a:endParaRPr>
          </a:p>
          <a:p>
            <a:pPr marL="0" indent="0" eaLnBrk="1" hangingPunct="1">
              <a:buFont typeface="Wingdings 2" panose="05020102010507070707" pitchFamily="18" charset="2"/>
              <a:buNone/>
            </a:pPr>
            <a:endParaRPr lang="en-US" altLang="en-US" sz="2800" smtClean="0">
              <a:solidFill>
                <a:srgbClr val="21B2C9"/>
              </a:solidFill>
              <a:latin typeface="Comic Sans MS" panose="030F0702030302020204" pitchFamily="66" charset="0"/>
              <a:ea typeface="ヒラギノ角ゴ Pro W3" pitchFamily="-84" charset="-128"/>
            </a:endParaRPr>
          </a:p>
          <a:p>
            <a:pPr marL="0" indent="0" eaLnBrk="1" hangingPunct="1">
              <a:buFont typeface="Wingdings 2" panose="05020102010507070707" pitchFamily="18" charset="2"/>
              <a:buNone/>
            </a:pPr>
            <a:endParaRPr lang="en-US" altLang="en-US" sz="2800" smtClean="0">
              <a:solidFill>
                <a:srgbClr val="21B2C9"/>
              </a:solidFill>
              <a:latin typeface="Comic Sans MS" panose="030F0702030302020204" pitchFamily="66" charset="0"/>
              <a:ea typeface="ヒラギノ角ゴ Pro W3" pitchFamily="-84" charset="-128"/>
            </a:endParaRPr>
          </a:p>
        </p:txBody>
      </p:sp>
      <p:sp>
        <p:nvSpPr>
          <p:cNvPr id="15462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546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17B2436E-3488-4A15-8D6E-C948965450C9}" type="slidenum">
              <a:rPr lang="en-US" altLang="en-US" sz="1200">
                <a:solidFill>
                  <a:srgbClr val="045C75"/>
                </a:solidFill>
              </a:rPr>
              <a:pPr eaLnBrk="1" hangingPunct="1"/>
              <a:t>129</a:t>
            </a:fld>
            <a:endParaRPr lang="en-US" altLang="en-US" sz="1200">
              <a:solidFill>
                <a:srgbClr val="045C75"/>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ooter Placeholder 1"/>
          <p:cNvSpPr>
            <a:spLocks noGrp="1"/>
          </p:cNvSpPr>
          <p:nvPr>
            <p:ph type="ftr" sz="quarter" idx="11"/>
          </p:nvPr>
        </p:nvSpPr>
        <p:spPr bwMode="auto">
          <a:xfrm>
            <a:off x="2667000" y="6356350"/>
            <a:ext cx="304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200" smtClean="0">
                <a:solidFill>
                  <a:srgbClr val="045C75"/>
                </a:solidFill>
              </a:rPr>
              <a:t>Workshop on Design and Analysis of Algorithms at Epitech University, France</a:t>
            </a:r>
          </a:p>
        </p:txBody>
      </p:sp>
      <p:sp>
        <p:nvSpPr>
          <p:cNvPr id="2969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92AA0D77-318B-42E1-B875-426B3CD79CD7}" type="slidenum">
              <a:rPr lang="en-US" altLang="en-US" sz="1200">
                <a:solidFill>
                  <a:srgbClr val="045C75"/>
                </a:solidFill>
              </a:rPr>
              <a:pPr eaLnBrk="1" hangingPunct="1"/>
              <a:t>13</a:t>
            </a:fld>
            <a:endParaRPr lang="en-US" altLang="en-US" sz="1200">
              <a:solidFill>
                <a:srgbClr val="045C75"/>
              </a:solidFill>
            </a:endParaRPr>
          </a:p>
        </p:txBody>
      </p:sp>
      <p:cxnSp>
        <p:nvCxnSpPr>
          <p:cNvPr id="6" name="Straight Connector 5"/>
          <p:cNvCxnSpPr/>
          <p:nvPr/>
        </p:nvCxnSpPr>
        <p:spPr>
          <a:xfrm>
            <a:off x="1600200" y="1820863"/>
            <a:ext cx="13716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09800" y="2354263"/>
            <a:ext cx="22098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029200" y="4640263"/>
            <a:ext cx="13716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352800" y="2887663"/>
            <a:ext cx="14478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38400" y="3497263"/>
            <a:ext cx="40386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53000" y="4106863"/>
            <a:ext cx="13716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732" name="TextBox 11"/>
          <p:cNvSpPr txBox="1">
            <a:spLocks noChangeArrowheads="1"/>
          </p:cNvSpPr>
          <p:nvPr/>
        </p:nvSpPr>
        <p:spPr bwMode="auto">
          <a:xfrm>
            <a:off x="381000" y="1135063"/>
            <a:ext cx="990600" cy="3970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dirty="0" smtClean="0">
                <a:solidFill>
                  <a:schemeClr val="bg2">
                    <a:lumMod val="50000"/>
                  </a:schemeClr>
                </a:solidFill>
                <a:latin typeface="Comic Sans MS" pitchFamily="66" charset="0"/>
              </a:rPr>
              <a:t>INDEX</a:t>
            </a:r>
          </a:p>
          <a:p>
            <a:pP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1</a:t>
            </a:r>
          </a:p>
          <a:p>
            <a:pPr algn="ct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2</a:t>
            </a:r>
          </a:p>
          <a:p>
            <a:pPr algn="ct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3</a:t>
            </a:r>
          </a:p>
          <a:p>
            <a:pPr algn="ct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4</a:t>
            </a:r>
          </a:p>
          <a:p>
            <a:pPr algn="ct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5</a:t>
            </a:r>
          </a:p>
          <a:p>
            <a:pPr algn="ct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6</a:t>
            </a:r>
          </a:p>
          <a:p>
            <a:pPr eaLnBrk="1" hangingPunct="1">
              <a:defRPr/>
            </a:pPr>
            <a:endParaRPr lang="en-US" sz="1800" b="1" dirty="0" smtClean="0">
              <a:solidFill>
                <a:schemeClr val="bg2">
                  <a:lumMod val="50000"/>
                </a:schemeClr>
              </a:solidFill>
              <a:latin typeface="Comic Sans MS" pitchFamily="66" charset="0"/>
            </a:endParaRPr>
          </a:p>
        </p:txBody>
      </p:sp>
      <p:sp>
        <p:nvSpPr>
          <p:cNvPr id="30733" name="TextBox 12"/>
          <p:cNvSpPr txBox="1">
            <a:spLocks noChangeArrowheads="1"/>
          </p:cNvSpPr>
          <p:nvPr/>
        </p:nvSpPr>
        <p:spPr bwMode="auto">
          <a:xfrm>
            <a:off x="1752600" y="151606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1</a:t>
            </a:r>
            <a:r>
              <a:rPr lang="en-US" sz="1800" b="1" smtClean="0">
                <a:solidFill>
                  <a:schemeClr val="bg2">
                    <a:lumMod val="50000"/>
                  </a:schemeClr>
                </a:solidFill>
                <a:latin typeface="Comic Sans MS" pitchFamily="66" charset="0"/>
              </a:rPr>
              <a:t>=2</a:t>
            </a:r>
          </a:p>
        </p:txBody>
      </p:sp>
      <p:sp>
        <p:nvSpPr>
          <p:cNvPr id="30734" name="TextBox 13"/>
          <p:cNvSpPr txBox="1">
            <a:spLocks noChangeArrowheads="1"/>
          </p:cNvSpPr>
          <p:nvPr/>
        </p:nvSpPr>
        <p:spPr bwMode="auto">
          <a:xfrm>
            <a:off x="2895600" y="204946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2</a:t>
            </a:r>
            <a:r>
              <a:rPr lang="en-US" sz="1800" b="1" smtClean="0">
                <a:solidFill>
                  <a:schemeClr val="bg2">
                    <a:lumMod val="50000"/>
                  </a:schemeClr>
                </a:solidFill>
                <a:latin typeface="Comic Sans MS" pitchFamily="66" charset="0"/>
              </a:rPr>
              <a:t>=4</a:t>
            </a:r>
          </a:p>
        </p:txBody>
      </p:sp>
      <p:sp>
        <p:nvSpPr>
          <p:cNvPr id="30735" name="TextBox 14"/>
          <p:cNvSpPr txBox="1">
            <a:spLocks noChangeArrowheads="1"/>
          </p:cNvSpPr>
          <p:nvPr/>
        </p:nvSpPr>
        <p:spPr bwMode="auto">
          <a:xfrm>
            <a:off x="3505200" y="258286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3</a:t>
            </a:r>
            <a:r>
              <a:rPr lang="en-US" sz="1800" b="1" smtClean="0">
                <a:solidFill>
                  <a:schemeClr val="bg2">
                    <a:lumMod val="50000"/>
                  </a:schemeClr>
                </a:solidFill>
                <a:latin typeface="Comic Sans MS" pitchFamily="66" charset="0"/>
              </a:rPr>
              <a:t>=4</a:t>
            </a:r>
          </a:p>
        </p:txBody>
      </p:sp>
      <p:sp>
        <p:nvSpPr>
          <p:cNvPr id="30736" name="TextBox 15"/>
          <p:cNvSpPr txBox="1">
            <a:spLocks noChangeArrowheads="1"/>
          </p:cNvSpPr>
          <p:nvPr/>
        </p:nvSpPr>
        <p:spPr bwMode="auto">
          <a:xfrm>
            <a:off x="3657600" y="319246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4</a:t>
            </a:r>
            <a:r>
              <a:rPr lang="en-US" sz="1800" b="1" smtClean="0">
                <a:solidFill>
                  <a:schemeClr val="bg2">
                    <a:lumMod val="50000"/>
                  </a:schemeClr>
                </a:solidFill>
                <a:latin typeface="Comic Sans MS" pitchFamily="66" charset="0"/>
              </a:rPr>
              <a:t>=7</a:t>
            </a:r>
          </a:p>
        </p:txBody>
      </p:sp>
      <p:sp>
        <p:nvSpPr>
          <p:cNvPr id="30737" name="TextBox 16"/>
          <p:cNvSpPr txBox="1">
            <a:spLocks noChangeArrowheads="1"/>
          </p:cNvSpPr>
          <p:nvPr/>
        </p:nvSpPr>
        <p:spPr bwMode="auto">
          <a:xfrm>
            <a:off x="5105400" y="380206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5</a:t>
            </a:r>
            <a:r>
              <a:rPr lang="en-US" sz="1800" b="1" smtClean="0">
                <a:solidFill>
                  <a:schemeClr val="bg2">
                    <a:lumMod val="50000"/>
                  </a:schemeClr>
                </a:solidFill>
                <a:latin typeface="Comic Sans MS" pitchFamily="66" charset="0"/>
              </a:rPr>
              <a:t>=2</a:t>
            </a:r>
          </a:p>
        </p:txBody>
      </p:sp>
      <p:sp>
        <p:nvSpPr>
          <p:cNvPr id="30738" name="TextBox 17"/>
          <p:cNvSpPr txBox="1">
            <a:spLocks noChangeArrowheads="1"/>
          </p:cNvSpPr>
          <p:nvPr/>
        </p:nvSpPr>
        <p:spPr bwMode="auto">
          <a:xfrm>
            <a:off x="5257800" y="433546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6</a:t>
            </a:r>
            <a:r>
              <a:rPr lang="en-US" sz="1800" b="1" smtClean="0">
                <a:solidFill>
                  <a:schemeClr val="bg2">
                    <a:lumMod val="50000"/>
                  </a:schemeClr>
                </a:solidFill>
                <a:latin typeface="Comic Sans MS" pitchFamily="66" charset="0"/>
              </a:rPr>
              <a:t>=1</a:t>
            </a:r>
          </a:p>
        </p:txBody>
      </p:sp>
      <p:cxnSp>
        <p:nvCxnSpPr>
          <p:cNvPr id="19" name="Straight Connector 18"/>
          <p:cNvCxnSpPr/>
          <p:nvPr/>
        </p:nvCxnSpPr>
        <p:spPr>
          <a:xfrm rot="5400000">
            <a:off x="1524001" y="1820862"/>
            <a:ext cx="152400" cy="31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896394" y="18200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344194" y="23534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134394" y="2353469"/>
            <a:ext cx="1524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725194" y="28868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277394" y="28868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6401594" y="34964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362994" y="34964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6249194" y="41060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877594" y="41060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6325394" y="46394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4953794" y="46394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751" name="TextBox 30"/>
          <p:cNvSpPr txBox="1">
            <a:spLocks noChangeArrowheads="1"/>
          </p:cNvSpPr>
          <p:nvPr/>
        </p:nvSpPr>
        <p:spPr bwMode="auto">
          <a:xfrm>
            <a:off x="7239000" y="1439863"/>
            <a:ext cx="1066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b="1" smtClean="0">
                <a:solidFill>
                  <a:schemeClr val="bg2">
                    <a:lumMod val="50000"/>
                  </a:schemeClr>
                </a:solidFill>
                <a:latin typeface="Comic Sans MS" pitchFamily="66" charset="0"/>
              </a:rPr>
              <a:t>P[1]=0</a:t>
            </a:r>
          </a:p>
        </p:txBody>
      </p:sp>
      <p:sp>
        <p:nvSpPr>
          <p:cNvPr id="30752" name="TextBox 31"/>
          <p:cNvSpPr txBox="1">
            <a:spLocks noChangeArrowheads="1"/>
          </p:cNvSpPr>
          <p:nvPr/>
        </p:nvSpPr>
        <p:spPr bwMode="auto">
          <a:xfrm>
            <a:off x="7239000" y="1973263"/>
            <a:ext cx="1066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b="1" smtClean="0">
                <a:solidFill>
                  <a:schemeClr val="bg2">
                    <a:lumMod val="50000"/>
                  </a:schemeClr>
                </a:solidFill>
                <a:latin typeface="Comic Sans MS" pitchFamily="66" charset="0"/>
              </a:rPr>
              <a:t>P[2]=0</a:t>
            </a:r>
          </a:p>
        </p:txBody>
      </p:sp>
      <p:sp>
        <p:nvSpPr>
          <p:cNvPr id="30753" name="TextBox 32"/>
          <p:cNvSpPr txBox="1">
            <a:spLocks noChangeArrowheads="1"/>
          </p:cNvSpPr>
          <p:nvPr/>
        </p:nvSpPr>
        <p:spPr bwMode="auto">
          <a:xfrm>
            <a:off x="7239000" y="2506663"/>
            <a:ext cx="1066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b="1" smtClean="0">
                <a:solidFill>
                  <a:schemeClr val="bg2">
                    <a:lumMod val="50000"/>
                  </a:schemeClr>
                </a:solidFill>
                <a:latin typeface="Comic Sans MS" pitchFamily="66" charset="0"/>
              </a:rPr>
              <a:t>P[3]=1</a:t>
            </a:r>
          </a:p>
        </p:txBody>
      </p:sp>
      <p:sp>
        <p:nvSpPr>
          <p:cNvPr id="64" name="Rectangle 63"/>
          <p:cNvSpPr>
            <a:spLocks noChangeArrowheads="1"/>
          </p:cNvSpPr>
          <p:nvPr/>
        </p:nvSpPr>
        <p:spPr bwMode="auto">
          <a:xfrm>
            <a:off x="7239000" y="3116263"/>
            <a:ext cx="1066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2000" b="1" dirty="0">
                <a:solidFill>
                  <a:schemeClr val="bg2">
                    <a:lumMod val="50000"/>
                  </a:schemeClr>
                </a:solidFill>
                <a:latin typeface="Comic Sans MS" pitchFamily="66" charset="0"/>
              </a:rPr>
              <a:t>P[4]=0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 calcmode="lin" valueType="num">
                                      <p:cBhvr additive="base">
                                        <p:cTn id="7"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uild="allAtOnce"/>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a:xfrm>
            <a:off x="381000" y="0"/>
            <a:ext cx="8229600" cy="1524000"/>
          </a:xfrm>
        </p:spPr>
        <p:txBody>
          <a:bodyPr/>
          <a:lstStyle/>
          <a:p>
            <a:r>
              <a:rPr lang="en-US" altLang="en-US" sz="4600" smtClean="0">
                <a:latin typeface="Comic Sans MS" panose="030F0702030302020204" pitchFamily="66" charset="0"/>
                <a:ea typeface="ヒラギノ角ゴ Pro W3" pitchFamily="-84" charset="-128"/>
              </a:rPr>
              <a:t> Optimal Substructure (Recursion) contd..</a:t>
            </a:r>
            <a:endParaRPr lang="en-US" altLang="en-US" sz="4600" smtClean="0">
              <a:ea typeface="ヒラギノ角ゴ Pro W3" pitchFamily="-84" charset="-128"/>
            </a:endParaRPr>
          </a:p>
        </p:txBody>
      </p:sp>
      <p:sp>
        <p:nvSpPr>
          <p:cNvPr id="3" name="Content Placeholder 2"/>
          <p:cNvSpPr>
            <a:spLocks noGrp="1"/>
          </p:cNvSpPr>
          <p:nvPr>
            <p:ph idx="1"/>
          </p:nvPr>
        </p:nvSpPr>
        <p:spPr>
          <a:xfrm>
            <a:off x="457200" y="1676400"/>
            <a:ext cx="8229600" cy="4114800"/>
          </a:xfrm>
        </p:spPr>
        <p:txBody>
          <a:bodyPr/>
          <a:lstStyle/>
          <a:p>
            <a:pPr marL="0" indent="0" eaLnBrk="1" hangingPunct="1">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 Alternatively, one could ask</a:t>
            </a:r>
          </a:p>
          <a:p>
            <a:pPr marL="0" indent="0" eaLnBrk="1" hangingPunct="1">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How does OPT start from s?</a:t>
            </a:r>
          </a:p>
          <a:p>
            <a:pPr marL="0" indent="0" eaLnBrk="1" hangingPunct="1">
              <a:buFont typeface="Wingdings 2" panose="05020102010507070707" pitchFamily="18" charset="2"/>
              <a:buNone/>
            </a:pPr>
            <a:endParaRPr lang="en-US" altLang="en-US" smtClean="0">
              <a:solidFill>
                <a:srgbClr val="21B2C9"/>
              </a:solidFill>
              <a:latin typeface="Comic Sans MS" panose="030F0702030302020204" pitchFamily="66" charset="0"/>
              <a:ea typeface="ヒラギノ角ゴ Pro W3" pitchFamily="-84" charset="-128"/>
            </a:endParaRPr>
          </a:p>
          <a:p>
            <a:pPr marL="0" indent="0" eaLnBrk="1" hangingPunct="1">
              <a:buFont typeface="Wingdings 2" panose="05020102010507070707" pitchFamily="18" charset="2"/>
              <a:buNone/>
            </a:pPr>
            <a:r>
              <a:rPr lang="en-US" altLang="en-US" smtClean="0">
                <a:solidFill>
                  <a:srgbClr val="FF6600"/>
                </a:solidFill>
                <a:latin typeface="Comic Sans MS" panose="030F0702030302020204" pitchFamily="66" charset="0"/>
                <a:ea typeface="ヒラギノ角ゴ Pro W3" pitchFamily="-84" charset="-128"/>
              </a:rPr>
              <a:t>Let u</a:t>
            </a:r>
            <a:r>
              <a:rPr lang="en-US" altLang="en-US" baseline="-25000" smtClean="0">
                <a:solidFill>
                  <a:srgbClr val="FF6600"/>
                </a:solidFill>
                <a:latin typeface="Comic Sans MS" panose="030F0702030302020204" pitchFamily="66" charset="0"/>
                <a:ea typeface="ヒラギノ角ゴ Pro W3" pitchFamily="-84" charset="-128"/>
              </a:rPr>
              <a:t>1</a:t>
            </a:r>
            <a:r>
              <a:rPr lang="en-US" altLang="en-US" smtClean="0">
                <a:solidFill>
                  <a:srgbClr val="FF6600"/>
                </a:solidFill>
                <a:latin typeface="Comic Sans MS" panose="030F0702030302020204" pitchFamily="66" charset="0"/>
                <a:ea typeface="ヒラギノ角ゴ Pro W3" pitchFamily="-84" charset="-128"/>
              </a:rPr>
              <a:t>, u</a:t>
            </a:r>
            <a:r>
              <a:rPr lang="en-US" altLang="en-US" baseline="-25000" smtClean="0">
                <a:solidFill>
                  <a:srgbClr val="FF6600"/>
                </a:solidFill>
                <a:latin typeface="Comic Sans MS" panose="030F0702030302020204" pitchFamily="66" charset="0"/>
                <a:ea typeface="ヒラギノ角ゴ Pro W3" pitchFamily="-84" charset="-128"/>
              </a:rPr>
              <a:t>2</a:t>
            </a:r>
            <a:r>
              <a:rPr lang="en-US" altLang="en-US" smtClean="0">
                <a:solidFill>
                  <a:srgbClr val="FF6600"/>
                </a:solidFill>
                <a:latin typeface="Comic Sans MS" panose="030F0702030302020204" pitchFamily="66" charset="0"/>
                <a:ea typeface="ヒラギノ角ゴ Pro W3" pitchFamily="-84" charset="-128"/>
              </a:rPr>
              <a:t>, u</a:t>
            </a:r>
            <a:r>
              <a:rPr lang="en-US" altLang="en-US" baseline="-25000" smtClean="0">
                <a:solidFill>
                  <a:srgbClr val="FF6600"/>
                </a:solidFill>
                <a:latin typeface="Comic Sans MS" panose="030F0702030302020204" pitchFamily="66" charset="0"/>
                <a:ea typeface="ヒラギノ角ゴ Pro W3" pitchFamily="-84" charset="-128"/>
              </a:rPr>
              <a:t>3</a:t>
            </a:r>
            <a:r>
              <a:rPr lang="en-US" altLang="en-US" smtClean="0">
                <a:solidFill>
                  <a:srgbClr val="FF6600"/>
                </a:solidFill>
                <a:latin typeface="Comic Sans MS" panose="030F0702030302020204" pitchFamily="66" charset="0"/>
                <a:ea typeface="ヒラギノ角ゴ Pro W3" pitchFamily="-84" charset="-128"/>
              </a:rPr>
              <a:t> are the out-neighbours of s. Then OPT must have taken a route through one of them. We don’t know which. So,</a:t>
            </a:r>
          </a:p>
          <a:p>
            <a:pPr marL="0" indent="0" eaLnBrk="1" hangingPunct="1">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      </a:t>
            </a:r>
            <a:r>
              <a:rPr lang="en-US" altLang="en-US" smtClean="0">
                <a:solidFill>
                  <a:srgbClr val="008000"/>
                </a:solidFill>
                <a:latin typeface="Comic Sans MS" panose="030F0702030302020204" pitchFamily="66" charset="0"/>
                <a:ea typeface="ヒラギノ角ゴ Pro W3" pitchFamily="-84" charset="-128"/>
              </a:rPr>
              <a:t>we take the edge s to u</a:t>
            </a:r>
            <a:r>
              <a:rPr lang="en-US" altLang="en-US" baseline="-25000" smtClean="0">
                <a:solidFill>
                  <a:srgbClr val="008000"/>
                </a:solidFill>
                <a:latin typeface="Comic Sans MS" panose="030F0702030302020204" pitchFamily="66" charset="0"/>
                <a:ea typeface="ヒラギノ角ゴ Pro W3" pitchFamily="-84" charset="-128"/>
              </a:rPr>
              <a:t>i</a:t>
            </a:r>
            <a:r>
              <a:rPr lang="en-US" altLang="en-US" smtClean="0">
                <a:solidFill>
                  <a:srgbClr val="008000"/>
                </a:solidFill>
                <a:latin typeface="Comic Sans MS" panose="030F0702030302020204" pitchFamily="66" charset="0"/>
                <a:ea typeface="ヒラギノ角ゴ Pro W3" pitchFamily="-84" charset="-128"/>
              </a:rPr>
              <a:t> and compute shortest path from u</a:t>
            </a:r>
            <a:r>
              <a:rPr lang="en-US" altLang="en-US" baseline="-25000" smtClean="0">
                <a:solidFill>
                  <a:srgbClr val="008000"/>
                </a:solidFill>
                <a:latin typeface="Comic Sans MS" panose="030F0702030302020204" pitchFamily="66" charset="0"/>
                <a:ea typeface="ヒラギノ角ゴ Pro W3" pitchFamily="-84" charset="-128"/>
              </a:rPr>
              <a:t>i</a:t>
            </a:r>
            <a:r>
              <a:rPr lang="en-US" altLang="en-US" smtClean="0">
                <a:solidFill>
                  <a:srgbClr val="008000"/>
                </a:solidFill>
                <a:latin typeface="Comic Sans MS" panose="030F0702030302020204" pitchFamily="66" charset="0"/>
                <a:ea typeface="ヒラギノ角ゴ Pro W3" pitchFamily="-84" charset="-128"/>
              </a:rPr>
              <a:t> to t for every u</a:t>
            </a:r>
            <a:r>
              <a:rPr lang="en-US" altLang="en-US" baseline="-25000" smtClean="0">
                <a:solidFill>
                  <a:srgbClr val="008000"/>
                </a:solidFill>
                <a:latin typeface="Comic Sans MS" panose="030F0702030302020204" pitchFamily="66" charset="0"/>
                <a:ea typeface="ヒラギノ角ゴ Pro W3" pitchFamily="-84" charset="-128"/>
              </a:rPr>
              <a:t>i</a:t>
            </a:r>
            <a:r>
              <a:rPr lang="en-US" altLang="en-US" smtClean="0">
                <a:solidFill>
                  <a:srgbClr val="008000"/>
                </a:solidFill>
                <a:latin typeface="Comic Sans MS" panose="030F0702030302020204" pitchFamily="66" charset="0"/>
                <a:ea typeface="ヒラギノ角ゴ Pro W3" pitchFamily="-84" charset="-128"/>
              </a:rPr>
              <a:t> and then take the best amongst all of them.</a:t>
            </a:r>
          </a:p>
          <a:p>
            <a:pPr marL="0" indent="0" eaLnBrk="1" hangingPunct="1">
              <a:buFont typeface="Wingdings 2" panose="05020102010507070707" pitchFamily="18" charset="2"/>
              <a:buNone/>
            </a:pPr>
            <a:endParaRPr lang="en-US" altLang="en-US" smtClean="0">
              <a:solidFill>
                <a:srgbClr val="21B2C9"/>
              </a:solidFill>
              <a:latin typeface="Comic Sans MS" panose="030F0702030302020204" pitchFamily="66" charset="0"/>
              <a:ea typeface="ヒラギノ角ゴ Pro W3" pitchFamily="-84" charset="-128"/>
            </a:endParaRPr>
          </a:p>
          <a:p>
            <a:pPr marL="0" indent="0" eaLnBrk="1" hangingPunct="1">
              <a:buFont typeface="Wingdings 2" panose="05020102010507070707" pitchFamily="18" charset="2"/>
              <a:buNone/>
            </a:pPr>
            <a:endParaRPr lang="en-US" altLang="en-US" smtClean="0">
              <a:solidFill>
                <a:srgbClr val="21B2C9"/>
              </a:solidFill>
              <a:latin typeface="Comic Sans MS" panose="030F0702030302020204" pitchFamily="66" charset="0"/>
              <a:ea typeface="ヒラギノ角ゴ Pro W3" pitchFamily="-84" charset="-128"/>
            </a:endParaRPr>
          </a:p>
          <a:p>
            <a:pPr marL="0" indent="0" eaLnBrk="1" hangingPunct="1">
              <a:buFont typeface="Wingdings 2" panose="05020102010507070707" pitchFamily="18" charset="2"/>
              <a:buNone/>
            </a:pPr>
            <a:endParaRPr lang="en-US" altLang="en-US" sz="2800" smtClean="0">
              <a:solidFill>
                <a:srgbClr val="21B2C9"/>
              </a:solidFill>
              <a:latin typeface="Comic Sans MS" panose="030F0702030302020204" pitchFamily="66" charset="0"/>
              <a:ea typeface="ヒラギノ角ゴ Pro W3" pitchFamily="-84" charset="-128"/>
            </a:endParaRPr>
          </a:p>
          <a:p>
            <a:pPr marL="0" indent="0" eaLnBrk="1" hangingPunct="1">
              <a:buFont typeface="Wingdings 2" panose="05020102010507070707" pitchFamily="18" charset="2"/>
              <a:buNone/>
            </a:pPr>
            <a:endParaRPr lang="en-US" altLang="en-US" sz="2800" smtClean="0">
              <a:solidFill>
                <a:srgbClr val="21B2C9"/>
              </a:solidFill>
              <a:latin typeface="Comic Sans MS" panose="030F0702030302020204" pitchFamily="66" charset="0"/>
              <a:ea typeface="ヒラギノ角ゴ Pro W3" pitchFamily="-84" charset="-128"/>
            </a:endParaRPr>
          </a:p>
        </p:txBody>
      </p:sp>
      <p:sp>
        <p:nvSpPr>
          <p:cNvPr id="15565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55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1DC1DC5F-412F-49C9-BEBD-CFD615A5E148}" type="slidenum">
              <a:rPr lang="en-US" altLang="en-US" sz="1200">
                <a:solidFill>
                  <a:srgbClr val="045C75"/>
                </a:solidFill>
              </a:rPr>
              <a:pPr eaLnBrk="1" hangingPunct="1"/>
              <a:t>130</a:t>
            </a:fld>
            <a:endParaRPr lang="en-US" altLang="en-US" sz="1200">
              <a:solidFill>
                <a:srgbClr val="045C75"/>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a:xfrm>
            <a:off x="381000" y="381000"/>
            <a:ext cx="8229600" cy="1143000"/>
          </a:xfrm>
        </p:spPr>
        <p:txBody>
          <a:bodyPr/>
          <a:lstStyle/>
          <a:p>
            <a:r>
              <a:rPr lang="en-US" altLang="en-US" sz="4600" smtClean="0">
                <a:latin typeface="Comic Sans MS" panose="030F0702030302020204" pitchFamily="66" charset="0"/>
                <a:ea typeface="ヒラギノ角ゴ Pro W3" pitchFamily="-84" charset="-128"/>
              </a:rPr>
              <a:t> Recurrence relation</a:t>
            </a:r>
            <a:endParaRPr lang="en-US" altLang="en-US" sz="4600" smtClean="0">
              <a:ea typeface="ヒラギノ角ゴ Pro W3" pitchFamily="-84" charset="-128"/>
            </a:endParaRPr>
          </a:p>
        </p:txBody>
      </p:sp>
      <p:sp>
        <p:nvSpPr>
          <p:cNvPr id="3" name="Content Placeholder 2"/>
          <p:cNvSpPr>
            <a:spLocks noGrp="1"/>
          </p:cNvSpPr>
          <p:nvPr>
            <p:ph idx="1"/>
          </p:nvPr>
        </p:nvSpPr>
        <p:spPr>
          <a:xfrm>
            <a:off x="457200" y="1676400"/>
            <a:ext cx="8229600" cy="4114800"/>
          </a:xfrm>
        </p:spPr>
        <p:txBody>
          <a:bodyPr/>
          <a:lstStyle/>
          <a:p>
            <a:pPr marL="0" indent="0" eaLnBrk="1" hangingPunct="1">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If OPT(v) denotes the shortest path from v to t, then we are looking for </a:t>
            </a:r>
          </a:p>
          <a:p>
            <a:pPr marL="0" indent="0" eaLnBrk="1" hangingPunct="1">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OPT(s) = min(OPT(u</a:t>
            </a:r>
            <a:r>
              <a:rPr lang="en-US" altLang="en-US" baseline="-25000" smtClean="0">
                <a:solidFill>
                  <a:srgbClr val="21B2C9"/>
                </a:solidFill>
                <a:latin typeface="Comic Sans MS" panose="030F0702030302020204" pitchFamily="66" charset="0"/>
                <a:ea typeface="ヒラギノ角ゴ Pro W3" pitchFamily="-84" charset="-128"/>
              </a:rPr>
              <a:t>i</a:t>
            </a:r>
            <a:r>
              <a:rPr lang="en-US" altLang="en-US" smtClean="0">
                <a:solidFill>
                  <a:srgbClr val="21B2C9"/>
                </a:solidFill>
                <a:latin typeface="Comic Sans MS" panose="030F0702030302020204" pitchFamily="66" charset="0"/>
                <a:ea typeface="ヒラギノ角ゴ Pro W3" pitchFamily="-84" charset="-128"/>
              </a:rPr>
              <a:t>)+ C(s, u</a:t>
            </a:r>
            <a:r>
              <a:rPr lang="en-US" altLang="en-US" baseline="-25000" smtClean="0">
                <a:solidFill>
                  <a:srgbClr val="21B2C9"/>
                </a:solidFill>
                <a:latin typeface="Comic Sans MS" panose="030F0702030302020204" pitchFamily="66" charset="0"/>
                <a:ea typeface="ヒラギノ角ゴ Pro W3" pitchFamily="-84" charset="-128"/>
              </a:rPr>
              <a:t>i</a:t>
            </a:r>
            <a:r>
              <a:rPr lang="en-US" altLang="en-US" smtClean="0">
                <a:solidFill>
                  <a:srgbClr val="21B2C9"/>
                </a:solidFill>
                <a:latin typeface="Comic Sans MS" panose="030F0702030302020204" pitchFamily="66" charset="0"/>
                <a:ea typeface="ヒラギノ角ゴ Pro W3" pitchFamily="-84" charset="-128"/>
              </a:rPr>
              <a:t>))</a:t>
            </a:r>
          </a:p>
          <a:p>
            <a:pPr marL="0" indent="0" eaLnBrk="1" hangingPunct="1">
              <a:buFont typeface="Wingdings 2" panose="05020102010507070707" pitchFamily="18" charset="2"/>
              <a:buNone/>
            </a:pPr>
            <a:endParaRPr lang="en-US" altLang="en-US" smtClean="0">
              <a:solidFill>
                <a:srgbClr val="21B2C9"/>
              </a:solidFill>
              <a:latin typeface="Comic Sans MS" panose="030F0702030302020204" pitchFamily="66" charset="0"/>
              <a:ea typeface="ヒラギノ角ゴ Pro W3" pitchFamily="-84" charset="-128"/>
            </a:endParaRPr>
          </a:p>
          <a:p>
            <a:pPr marL="0" indent="0" eaLnBrk="1" hangingPunct="1">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But this does not work because OPT(u</a:t>
            </a:r>
            <a:r>
              <a:rPr lang="en-US" altLang="en-US" baseline="-25000" smtClean="0">
                <a:solidFill>
                  <a:srgbClr val="21B2C9"/>
                </a:solidFill>
                <a:latin typeface="Comic Sans MS" panose="030F0702030302020204" pitchFamily="66" charset="0"/>
                <a:ea typeface="ヒラギノ角ゴ Pro W3" pitchFamily="-84" charset="-128"/>
              </a:rPr>
              <a:t>i</a:t>
            </a:r>
            <a:r>
              <a:rPr lang="en-US" altLang="en-US" smtClean="0">
                <a:solidFill>
                  <a:srgbClr val="21B2C9"/>
                </a:solidFill>
                <a:latin typeface="Comic Sans MS" panose="030F0702030302020204" pitchFamily="66" charset="0"/>
                <a:ea typeface="ヒラギノ角ゴ Pro W3" pitchFamily="-84" charset="-128"/>
              </a:rPr>
              <a:t>) may change in the next iteration (a shorter path using more number of edges). So we also need to add a variable which denotes the length of the path.</a:t>
            </a:r>
          </a:p>
        </p:txBody>
      </p:sp>
      <p:sp>
        <p:nvSpPr>
          <p:cNvPr id="15667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5667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27CC9D6F-7C15-4870-886B-93DC89E97C4B}" type="slidenum">
              <a:rPr lang="en-US" altLang="en-US" sz="1200">
                <a:solidFill>
                  <a:srgbClr val="045C75"/>
                </a:solidFill>
              </a:rPr>
              <a:pPr eaLnBrk="1" hangingPunct="1"/>
              <a:t>131</a:t>
            </a:fld>
            <a:endParaRPr lang="en-US" altLang="en-US" sz="1200">
              <a:solidFill>
                <a:srgbClr val="045C75"/>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a:xfrm>
            <a:off x="381000" y="381000"/>
            <a:ext cx="8229600" cy="1143000"/>
          </a:xfrm>
        </p:spPr>
        <p:txBody>
          <a:bodyPr/>
          <a:lstStyle/>
          <a:p>
            <a:r>
              <a:rPr lang="en-US" altLang="en-US" sz="4600" smtClean="0">
                <a:latin typeface="Comic Sans MS" panose="030F0702030302020204" pitchFamily="66" charset="0"/>
                <a:ea typeface="ヒラギノ角ゴ Pro W3" pitchFamily="-84" charset="-128"/>
              </a:rPr>
              <a:t> Recurrence relation</a:t>
            </a:r>
            <a:endParaRPr lang="en-US" altLang="en-US" sz="4600" smtClean="0">
              <a:ea typeface="ヒラギノ角ゴ Pro W3" pitchFamily="-84" charset="-128"/>
            </a:endParaRPr>
          </a:p>
        </p:txBody>
      </p:sp>
      <p:sp>
        <p:nvSpPr>
          <p:cNvPr id="157698" name="Content Placeholder 2"/>
          <p:cNvSpPr>
            <a:spLocks noGrp="1"/>
          </p:cNvSpPr>
          <p:nvPr>
            <p:ph idx="1"/>
          </p:nvPr>
        </p:nvSpPr>
        <p:spPr>
          <a:xfrm>
            <a:off x="457200" y="1676400"/>
            <a:ext cx="8229600" cy="4114800"/>
          </a:xfrm>
        </p:spPr>
        <p:txBody>
          <a:bodyPr/>
          <a:lstStyle/>
          <a:p>
            <a:pPr marL="0" indent="0" eaLnBrk="1" hangingPunct="1">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OPT(i, v) = min(OPT(i-1, v), min(OPT(i-1, w)+ C</a:t>
            </a:r>
            <a:r>
              <a:rPr lang="en-US" altLang="en-US" baseline="-25000" smtClean="0">
                <a:solidFill>
                  <a:srgbClr val="21B2C9"/>
                </a:solidFill>
                <a:latin typeface="Comic Sans MS" panose="030F0702030302020204" pitchFamily="66" charset="0"/>
                <a:ea typeface="ヒラギノ角ゴ Pro W3" pitchFamily="-84" charset="-128"/>
              </a:rPr>
              <a:t>vw</a:t>
            </a:r>
            <a:r>
              <a:rPr lang="en-US" altLang="en-US" smtClean="0">
                <a:solidFill>
                  <a:srgbClr val="21B2C9"/>
                </a:solidFill>
                <a:latin typeface="Comic Sans MS" panose="030F0702030302020204" pitchFamily="66" charset="0"/>
                <a:ea typeface="ヒラギノ角ゴ Pro W3" pitchFamily="-84" charset="-128"/>
              </a:rPr>
              <a:t>))</a:t>
            </a:r>
          </a:p>
          <a:p>
            <a:pPr marL="0" indent="0" eaLnBrk="1" hangingPunct="1">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                                             w</a:t>
            </a:r>
            <a:r>
              <a:rPr lang="az-Cyrl-AZ" altLang="en-US" smtClean="0">
                <a:solidFill>
                  <a:srgbClr val="21B2C9"/>
                </a:solidFill>
                <a:latin typeface="Comic Sans MS" panose="030F0702030302020204" pitchFamily="66" charset="0"/>
                <a:ea typeface="ヒラギノ角ゴ Pro W3" pitchFamily="-84" charset="-128"/>
              </a:rPr>
              <a:t>Є</a:t>
            </a:r>
            <a:r>
              <a:rPr lang="en-US" altLang="en-US" smtClean="0">
                <a:solidFill>
                  <a:srgbClr val="21B2C9"/>
                </a:solidFill>
                <a:latin typeface="Comic Sans MS" panose="030F0702030302020204" pitchFamily="66" charset="0"/>
                <a:ea typeface="ヒラギノ角ゴ Pro W3" pitchFamily="-84" charset="-128"/>
              </a:rPr>
              <a:t>V</a:t>
            </a:r>
          </a:p>
          <a:p>
            <a:pPr marL="0" indent="0" eaLnBrk="1" hangingPunct="1">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     where</a:t>
            </a:r>
          </a:p>
          <a:p>
            <a:pPr marL="0" indent="0" algn="just" eaLnBrk="1" hangingPunct="1">
              <a:buFont typeface="Wingdings 2" panose="05020102010507070707" pitchFamily="18" charset="2"/>
              <a:buNone/>
            </a:pPr>
            <a:endParaRPr lang="en-US" altLang="en-US" smtClean="0">
              <a:solidFill>
                <a:srgbClr val="21B2C9"/>
              </a:solidFill>
              <a:latin typeface="Comic Sans MS" panose="030F0702030302020204" pitchFamily="66" charset="0"/>
              <a:ea typeface="ヒラギノ角ゴ Pro W3" pitchFamily="-84" charset="-128"/>
            </a:endParaRPr>
          </a:p>
          <a:p>
            <a:pPr marL="0" indent="0" algn="just" eaLnBrk="1" hangingPunct="1">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OPT(i,v) denotes the minimum cost of a v-t  path using </a:t>
            </a:r>
            <a:r>
              <a:rPr lang="en-US" altLang="en-US" smtClean="0">
                <a:solidFill>
                  <a:srgbClr val="FF6600"/>
                </a:solidFill>
                <a:latin typeface="Comic Sans MS" panose="030F0702030302020204" pitchFamily="66" charset="0"/>
                <a:ea typeface="ヒラギノ角ゴ Pro W3" pitchFamily="-84" charset="-128"/>
              </a:rPr>
              <a:t>at most i edges. </a:t>
            </a:r>
          </a:p>
          <a:p>
            <a:pPr marL="0" indent="0" algn="just" eaLnBrk="1" hangingPunct="1">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C</a:t>
            </a:r>
            <a:r>
              <a:rPr lang="en-US" altLang="en-US" baseline="-25000" smtClean="0">
                <a:solidFill>
                  <a:srgbClr val="21B2C9"/>
                </a:solidFill>
                <a:latin typeface="Comic Sans MS" panose="030F0702030302020204" pitchFamily="66" charset="0"/>
                <a:ea typeface="ヒラギノ角ゴ Pro W3" pitchFamily="-84" charset="-128"/>
              </a:rPr>
              <a:t>vw</a:t>
            </a:r>
            <a:r>
              <a:rPr lang="en-US" altLang="en-US" smtClean="0">
                <a:solidFill>
                  <a:srgbClr val="21B2C9"/>
                </a:solidFill>
                <a:latin typeface="Comic Sans MS" panose="030F0702030302020204" pitchFamily="66" charset="0"/>
                <a:ea typeface="ヒラギノ角ゴ Pro W3" pitchFamily="-84" charset="-128"/>
              </a:rPr>
              <a:t> is the cost of an edge from vertex v to vertex w </a:t>
            </a:r>
            <a:endParaRPr lang="en-US" altLang="en-US" sz="2800" smtClean="0">
              <a:solidFill>
                <a:srgbClr val="21B2C9"/>
              </a:solidFill>
              <a:latin typeface="Comic Sans MS" panose="030F0702030302020204" pitchFamily="66" charset="0"/>
              <a:ea typeface="ヒラギノ角ゴ Pro W3" pitchFamily="-84" charset="-128"/>
            </a:endParaRPr>
          </a:p>
        </p:txBody>
      </p:sp>
      <p:sp>
        <p:nvSpPr>
          <p:cNvPr id="15769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5770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708BF22A-F1F0-4664-A808-DAFEED095E50}" type="slidenum">
              <a:rPr lang="en-US" altLang="en-US" sz="1200">
                <a:solidFill>
                  <a:srgbClr val="045C75"/>
                </a:solidFill>
              </a:rPr>
              <a:pPr eaLnBrk="1" hangingPunct="1"/>
              <a:t>132</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a:xfrm>
            <a:off x="381000" y="533400"/>
            <a:ext cx="8229600" cy="1636713"/>
          </a:xfrm>
        </p:spPr>
        <p:txBody>
          <a:bodyPr/>
          <a:lstStyle/>
          <a:p>
            <a:r>
              <a:rPr lang="en-US" altLang="en-US" sz="4600" smtClean="0">
                <a:latin typeface="Comic Sans MS" panose="030F0702030302020204" pitchFamily="66" charset="0"/>
                <a:ea typeface="ヒラギノ角ゴ Pro W3" pitchFamily="-84" charset="-128"/>
              </a:rPr>
              <a:t>Problem: To find shortest path from s to t</a:t>
            </a:r>
            <a:endParaRPr lang="en-US" altLang="en-US" sz="4600" smtClean="0">
              <a:ea typeface="ヒラギノ角ゴ Pro W3" pitchFamily="-84" charset="-128"/>
            </a:endParaRPr>
          </a:p>
        </p:txBody>
      </p:sp>
      <p:sp>
        <p:nvSpPr>
          <p:cNvPr id="15872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5872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D46F632F-AF9C-44B2-89E0-757EC1D40109}" type="slidenum">
              <a:rPr lang="en-US" altLang="en-US" sz="1200">
                <a:solidFill>
                  <a:srgbClr val="045C75"/>
                </a:solidFill>
              </a:rPr>
              <a:pPr eaLnBrk="1" hangingPunct="1"/>
              <a:t>133</a:t>
            </a:fld>
            <a:endParaRPr lang="en-US" altLang="en-US" sz="1200">
              <a:solidFill>
                <a:srgbClr val="045C75"/>
              </a:solidFill>
            </a:endParaRPr>
          </a:p>
        </p:txBody>
      </p:sp>
      <p:sp>
        <p:nvSpPr>
          <p:cNvPr id="6" name="Oval 5"/>
          <p:cNvSpPr/>
          <p:nvPr/>
        </p:nvSpPr>
        <p:spPr>
          <a:xfrm>
            <a:off x="2743200" y="4932363"/>
            <a:ext cx="685800" cy="522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omic Sans MS" pitchFamily="66" charset="0"/>
              </a:rPr>
              <a:t>v2</a:t>
            </a:r>
          </a:p>
        </p:txBody>
      </p:sp>
      <p:sp>
        <p:nvSpPr>
          <p:cNvPr id="7" name="Oval 6"/>
          <p:cNvSpPr/>
          <p:nvPr/>
        </p:nvSpPr>
        <p:spPr>
          <a:xfrm>
            <a:off x="6934200" y="2525713"/>
            <a:ext cx="515938" cy="349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omic Sans MS" pitchFamily="66" charset="0"/>
              </a:rPr>
              <a:t>t</a:t>
            </a:r>
          </a:p>
        </p:txBody>
      </p:sp>
      <p:sp>
        <p:nvSpPr>
          <p:cNvPr id="8" name="Oval 7"/>
          <p:cNvSpPr/>
          <p:nvPr/>
        </p:nvSpPr>
        <p:spPr>
          <a:xfrm>
            <a:off x="7086600" y="4932363"/>
            <a:ext cx="685800" cy="522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omic Sans MS" pitchFamily="66" charset="0"/>
              </a:rPr>
              <a:t>v3</a:t>
            </a:r>
          </a:p>
        </p:txBody>
      </p:sp>
      <p:sp>
        <p:nvSpPr>
          <p:cNvPr id="9" name="Oval 8"/>
          <p:cNvSpPr/>
          <p:nvPr/>
        </p:nvSpPr>
        <p:spPr>
          <a:xfrm>
            <a:off x="1600200" y="3708400"/>
            <a:ext cx="403225"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omic Sans MS" pitchFamily="66" charset="0"/>
              </a:rPr>
              <a:t>s</a:t>
            </a:r>
          </a:p>
        </p:txBody>
      </p:sp>
      <p:sp>
        <p:nvSpPr>
          <p:cNvPr id="10" name="Oval 9"/>
          <p:cNvSpPr/>
          <p:nvPr/>
        </p:nvSpPr>
        <p:spPr>
          <a:xfrm>
            <a:off x="2743200" y="2570163"/>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omic Sans MS" pitchFamily="66" charset="0"/>
              </a:rPr>
              <a:t>v1</a:t>
            </a:r>
          </a:p>
        </p:txBody>
      </p:sp>
      <p:cxnSp>
        <p:nvCxnSpPr>
          <p:cNvPr id="11" name="Straight Arrow Connector 10"/>
          <p:cNvCxnSpPr>
            <a:stCxn id="9" idx="0"/>
            <a:endCxn id="10" idx="3"/>
          </p:cNvCxnSpPr>
          <p:nvPr/>
        </p:nvCxnSpPr>
        <p:spPr>
          <a:xfrm flipV="1">
            <a:off x="1801813" y="2895600"/>
            <a:ext cx="1030287" cy="812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5"/>
            <a:endCxn id="6" idx="1"/>
          </p:cNvCxnSpPr>
          <p:nvPr/>
        </p:nvCxnSpPr>
        <p:spPr>
          <a:xfrm>
            <a:off x="1944688" y="4097338"/>
            <a:ext cx="898525" cy="9112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5"/>
            <a:endCxn id="6" idx="7"/>
          </p:cNvCxnSpPr>
          <p:nvPr/>
        </p:nvCxnSpPr>
        <p:spPr>
          <a:xfrm>
            <a:off x="3263900" y="2895600"/>
            <a:ext cx="65088" cy="21129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0"/>
            <a:endCxn id="10" idx="4"/>
          </p:cNvCxnSpPr>
          <p:nvPr/>
        </p:nvCxnSpPr>
        <p:spPr>
          <a:xfrm flipH="1" flipV="1">
            <a:off x="3048000" y="2951163"/>
            <a:ext cx="38100" cy="1981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6"/>
            <a:endCxn id="7" idx="2"/>
          </p:cNvCxnSpPr>
          <p:nvPr/>
        </p:nvCxnSpPr>
        <p:spPr>
          <a:xfrm flipV="1">
            <a:off x="3352800" y="2700338"/>
            <a:ext cx="3581400" cy="603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7"/>
            <a:endCxn id="7" idx="3"/>
          </p:cNvCxnSpPr>
          <p:nvPr/>
        </p:nvCxnSpPr>
        <p:spPr>
          <a:xfrm flipV="1">
            <a:off x="3328988" y="2824163"/>
            <a:ext cx="3681412" cy="2184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6"/>
            <a:endCxn id="8" idx="2"/>
          </p:cNvCxnSpPr>
          <p:nvPr/>
        </p:nvCxnSpPr>
        <p:spPr>
          <a:xfrm>
            <a:off x="3429000" y="5192713"/>
            <a:ext cx="3657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V="1">
            <a:off x="6057900" y="3903663"/>
            <a:ext cx="2101850" cy="444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8" idx="0"/>
          </p:cNvCxnSpPr>
          <p:nvPr/>
        </p:nvCxnSpPr>
        <p:spPr>
          <a:xfrm>
            <a:off x="7313613" y="2874963"/>
            <a:ext cx="115887" cy="2057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8738" name="TextBox 53"/>
          <p:cNvSpPr txBox="1">
            <a:spLocks noChangeArrowheads="1"/>
          </p:cNvSpPr>
          <p:nvPr/>
        </p:nvSpPr>
        <p:spPr bwMode="auto">
          <a:xfrm>
            <a:off x="4495800" y="234156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latin typeface="Comic Sans MS" panose="030F0702030302020204" pitchFamily="66" charset="0"/>
              </a:rPr>
              <a:t>6</a:t>
            </a:r>
          </a:p>
        </p:txBody>
      </p:sp>
      <p:sp>
        <p:nvSpPr>
          <p:cNvPr id="158739" name="TextBox 54"/>
          <p:cNvSpPr txBox="1">
            <a:spLocks noChangeArrowheads="1"/>
          </p:cNvSpPr>
          <p:nvPr/>
        </p:nvSpPr>
        <p:spPr bwMode="auto">
          <a:xfrm>
            <a:off x="3276600" y="3636963"/>
            <a:ext cx="325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latin typeface="Comic Sans MS" panose="030F0702030302020204" pitchFamily="66" charset="0"/>
              </a:rPr>
              <a:t>2</a:t>
            </a:r>
          </a:p>
        </p:txBody>
      </p:sp>
      <p:sp>
        <p:nvSpPr>
          <p:cNvPr id="158740" name="TextBox 55"/>
          <p:cNvSpPr txBox="1">
            <a:spLocks noChangeArrowheads="1"/>
          </p:cNvSpPr>
          <p:nvPr/>
        </p:nvSpPr>
        <p:spPr bwMode="auto">
          <a:xfrm>
            <a:off x="2097088" y="2978150"/>
            <a:ext cx="325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latin typeface="Comic Sans MS" panose="030F0702030302020204" pitchFamily="66" charset="0"/>
              </a:rPr>
              <a:t>3</a:t>
            </a:r>
          </a:p>
        </p:txBody>
      </p:sp>
      <p:sp>
        <p:nvSpPr>
          <p:cNvPr id="158741" name="TextBox 56"/>
          <p:cNvSpPr txBox="1">
            <a:spLocks noChangeArrowheads="1"/>
          </p:cNvSpPr>
          <p:nvPr/>
        </p:nvSpPr>
        <p:spPr bwMode="auto">
          <a:xfrm>
            <a:off x="2063750" y="4511675"/>
            <a:ext cx="327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latin typeface="Comic Sans MS" panose="030F0702030302020204" pitchFamily="66" charset="0"/>
              </a:rPr>
              <a:t>5</a:t>
            </a:r>
          </a:p>
        </p:txBody>
      </p:sp>
      <p:cxnSp>
        <p:nvCxnSpPr>
          <p:cNvPr id="24" name="Straight Arrow Connector 23"/>
          <p:cNvCxnSpPr>
            <a:stCxn id="8" idx="1"/>
            <a:endCxn id="9" idx="6"/>
          </p:cNvCxnSpPr>
          <p:nvPr/>
        </p:nvCxnSpPr>
        <p:spPr>
          <a:xfrm flipH="1" flipV="1">
            <a:off x="2003425" y="3937000"/>
            <a:ext cx="5183188" cy="10715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8743" name="TextBox 63"/>
          <p:cNvSpPr txBox="1">
            <a:spLocks noChangeArrowheads="1"/>
          </p:cNvSpPr>
          <p:nvPr/>
        </p:nvSpPr>
        <p:spPr bwMode="auto">
          <a:xfrm>
            <a:off x="2743200" y="3484563"/>
            <a:ext cx="342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latin typeface="Comic Sans MS" panose="030F0702030302020204" pitchFamily="66" charset="0"/>
              </a:rPr>
              <a:t>1</a:t>
            </a:r>
          </a:p>
        </p:txBody>
      </p:sp>
      <p:sp>
        <p:nvSpPr>
          <p:cNvPr id="158744" name="TextBox 64"/>
          <p:cNvSpPr txBox="1">
            <a:spLocks noChangeArrowheads="1"/>
          </p:cNvSpPr>
          <p:nvPr/>
        </p:nvSpPr>
        <p:spPr bwMode="auto">
          <a:xfrm>
            <a:off x="4572000" y="3713163"/>
            <a:ext cx="422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latin typeface="Comic Sans MS" panose="030F0702030302020204" pitchFamily="66" charset="0"/>
              </a:rPr>
              <a:t>-4</a:t>
            </a:r>
          </a:p>
        </p:txBody>
      </p:sp>
      <p:sp>
        <p:nvSpPr>
          <p:cNvPr id="158745" name="TextBox 65"/>
          <p:cNvSpPr txBox="1">
            <a:spLocks noChangeArrowheads="1"/>
          </p:cNvSpPr>
          <p:nvPr/>
        </p:nvSpPr>
        <p:spPr bwMode="auto">
          <a:xfrm>
            <a:off x="4217988" y="5268913"/>
            <a:ext cx="327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latin typeface="Comic Sans MS" panose="030F0702030302020204" pitchFamily="66" charset="0"/>
              </a:rPr>
              <a:t>6</a:t>
            </a:r>
          </a:p>
        </p:txBody>
      </p:sp>
      <p:sp>
        <p:nvSpPr>
          <p:cNvPr id="158746" name="TextBox 66"/>
          <p:cNvSpPr txBox="1">
            <a:spLocks noChangeArrowheads="1"/>
          </p:cNvSpPr>
          <p:nvPr/>
        </p:nvSpPr>
        <p:spPr bwMode="auto">
          <a:xfrm>
            <a:off x="6640513" y="3900488"/>
            <a:ext cx="52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latin typeface="Comic Sans MS" panose="030F0702030302020204" pitchFamily="66" charset="0"/>
              </a:rPr>
              <a:t>7</a:t>
            </a:r>
          </a:p>
        </p:txBody>
      </p:sp>
      <p:sp>
        <p:nvSpPr>
          <p:cNvPr id="158747" name="TextBox 67"/>
          <p:cNvSpPr txBox="1">
            <a:spLocks noChangeArrowheads="1"/>
          </p:cNvSpPr>
          <p:nvPr/>
        </p:nvSpPr>
        <p:spPr bwMode="auto">
          <a:xfrm>
            <a:off x="7426325" y="3757613"/>
            <a:ext cx="422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latin typeface="Comic Sans MS" panose="030F0702030302020204" pitchFamily="66" charset="0"/>
              </a:rPr>
              <a:t>-2</a:t>
            </a:r>
          </a:p>
        </p:txBody>
      </p:sp>
      <p:sp>
        <p:nvSpPr>
          <p:cNvPr id="158748" name="TextBox 140"/>
          <p:cNvSpPr txBox="1">
            <a:spLocks noChangeArrowheads="1"/>
          </p:cNvSpPr>
          <p:nvPr/>
        </p:nvSpPr>
        <p:spPr bwMode="auto">
          <a:xfrm>
            <a:off x="5791200" y="4398963"/>
            <a:ext cx="325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latin typeface="Comic Sans MS" panose="030F0702030302020204" pitchFamily="66" charset="0"/>
              </a:rPr>
              <a:t>3</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5974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6E712079-10D9-455B-B4B4-FDF7FBD7975E}" type="slidenum">
              <a:rPr lang="en-US" altLang="en-US" sz="1200">
                <a:solidFill>
                  <a:srgbClr val="045C75"/>
                </a:solidFill>
              </a:rPr>
              <a:pPr eaLnBrk="1" hangingPunct="1"/>
              <a:t>134</a:t>
            </a:fld>
            <a:endParaRPr lang="en-US" altLang="en-US" sz="1200">
              <a:solidFill>
                <a:srgbClr val="045C75"/>
              </a:solidFill>
            </a:endParaRPr>
          </a:p>
        </p:txBody>
      </p:sp>
      <p:graphicFrame>
        <p:nvGraphicFramePr>
          <p:cNvPr id="6" name="Table 5"/>
          <p:cNvGraphicFramePr>
            <a:graphicFrameLocks noGrp="1"/>
          </p:cNvGraphicFramePr>
          <p:nvPr/>
        </p:nvGraphicFramePr>
        <p:xfrm>
          <a:off x="1447800" y="2141538"/>
          <a:ext cx="6781800" cy="3421062"/>
        </p:xfrm>
        <a:graphic>
          <a:graphicData uri="http://schemas.openxmlformats.org/drawingml/2006/table">
            <a:tbl>
              <a:tblPr/>
              <a:tblGrid>
                <a:gridCol w="1355725"/>
                <a:gridCol w="1357313"/>
                <a:gridCol w="1355725"/>
                <a:gridCol w="1357312"/>
                <a:gridCol w="1355725"/>
              </a:tblGrid>
              <a:tr h="684213">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84213">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84213">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84213">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84213">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bl>
          </a:graphicData>
        </a:graphic>
      </p:graphicFrame>
      <p:sp>
        <p:nvSpPr>
          <p:cNvPr id="159785" name="TextBox 2"/>
          <p:cNvSpPr txBox="1">
            <a:spLocks noChangeArrowheads="1"/>
          </p:cNvSpPr>
          <p:nvPr/>
        </p:nvSpPr>
        <p:spPr bwMode="auto">
          <a:xfrm>
            <a:off x="876300" y="221773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t</a:t>
            </a:r>
          </a:p>
        </p:txBody>
      </p:sp>
      <p:sp>
        <p:nvSpPr>
          <p:cNvPr id="159786" name="TextBox 5"/>
          <p:cNvSpPr txBox="1">
            <a:spLocks noChangeArrowheads="1"/>
          </p:cNvSpPr>
          <p:nvPr/>
        </p:nvSpPr>
        <p:spPr bwMode="auto">
          <a:xfrm>
            <a:off x="869950" y="297973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s</a:t>
            </a:r>
          </a:p>
        </p:txBody>
      </p:sp>
      <p:sp>
        <p:nvSpPr>
          <p:cNvPr id="159787" name="TextBox 6"/>
          <p:cNvSpPr txBox="1">
            <a:spLocks noChangeArrowheads="1"/>
          </p:cNvSpPr>
          <p:nvPr/>
        </p:nvSpPr>
        <p:spPr bwMode="auto">
          <a:xfrm>
            <a:off x="762000" y="3663950"/>
            <a:ext cx="609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v1</a:t>
            </a:r>
          </a:p>
        </p:txBody>
      </p:sp>
      <p:sp>
        <p:nvSpPr>
          <p:cNvPr id="159788" name="TextBox 7"/>
          <p:cNvSpPr txBox="1">
            <a:spLocks noChangeArrowheads="1"/>
          </p:cNvSpPr>
          <p:nvPr/>
        </p:nvSpPr>
        <p:spPr bwMode="auto">
          <a:xfrm>
            <a:off x="762000" y="4284663"/>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v2</a:t>
            </a:r>
          </a:p>
        </p:txBody>
      </p:sp>
      <p:sp>
        <p:nvSpPr>
          <p:cNvPr id="159789" name="TextBox 8"/>
          <p:cNvSpPr txBox="1">
            <a:spLocks noChangeArrowheads="1"/>
          </p:cNvSpPr>
          <p:nvPr/>
        </p:nvSpPr>
        <p:spPr bwMode="auto">
          <a:xfrm>
            <a:off x="755650" y="495935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v3</a:t>
            </a:r>
          </a:p>
        </p:txBody>
      </p:sp>
      <p:sp>
        <p:nvSpPr>
          <p:cNvPr id="159790" name="TextBox 9"/>
          <p:cNvSpPr txBox="1">
            <a:spLocks noChangeArrowheads="1"/>
          </p:cNvSpPr>
          <p:nvPr/>
        </p:nvSpPr>
        <p:spPr bwMode="auto">
          <a:xfrm>
            <a:off x="1866900" y="1455738"/>
            <a:ext cx="419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0</a:t>
            </a:r>
          </a:p>
        </p:txBody>
      </p:sp>
      <p:sp>
        <p:nvSpPr>
          <p:cNvPr id="159791" name="TextBox 10"/>
          <p:cNvSpPr txBox="1">
            <a:spLocks noChangeArrowheads="1"/>
          </p:cNvSpPr>
          <p:nvPr/>
        </p:nvSpPr>
        <p:spPr bwMode="auto">
          <a:xfrm>
            <a:off x="3276600" y="1425575"/>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1</a:t>
            </a:r>
          </a:p>
        </p:txBody>
      </p:sp>
      <p:sp>
        <p:nvSpPr>
          <p:cNvPr id="159792" name="TextBox 11"/>
          <p:cNvSpPr txBox="1">
            <a:spLocks noChangeArrowheads="1"/>
          </p:cNvSpPr>
          <p:nvPr/>
        </p:nvSpPr>
        <p:spPr bwMode="auto">
          <a:xfrm>
            <a:off x="4611688" y="1425575"/>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2</a:t>
            </a:r>
          </a:p>
        </p:txBody>
      </p:sp>
      <p:sp>
        <p:nvSpPr>
          <p:cNvPr id="159793" name="TextBox 12"/>
          <p:cNvSpPr txBox="1">
            <a:spLocks noChangeArrowheads="1"/>
          </p:cNvSpPr>
          <p:nvPr/>
        </p:nvSpPr>
        <p:spPr bwMode="auto">
          <a:xfrm>
            <a:off x="6019800" y="1431925"/>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3</a:t>
            </a:r>
          </a:p>
        </p:txBody>
      </p:sp>
      <p:sp>
        <p:nvSpPr>
          <p:cNvPr id="159794" name="TextBox 13"/>
          <p:cNvSpPr txBox="1">
            <a:spLocks noChangeArrowheads="1"/>
          </p:cNvSpPr>
          <p:nvPr/>
        </p:nvSpPr>
        <p:spPr bwMode="auto">
          <a:xfrm>
            <a:off x="7315200" y="1455738"/>
            <a:ext cx="45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4</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47800" y="1371600"/>
          <a:ext cx="6781800" cy="3421063"/>
        </p:xfrm>
        <a:graphic>
          <a:graphicData uri="http://schemas.openxmlformats.org/drawingml/2006/table">
            <a:tbl>
              <a:tblPr/>
              <a:tblGrid>
                <a:gridCol w="1355725"/>
                <a:gridCol w="1357313"/>
                <a:gridCol w="1355725"/>
                <a:gridCol w="1357312"/>
                <a:gridCol w="1355725"/>
              </a:tblGrid>
              <a:tr h="684213">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84213">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84213">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84213">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84213">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bl>
          </a:graphicData>
        </a:graphic>
      </p:graphicFrame>
      <p:sp>
        <p:nvSpPr>
          <p:cNvPr id="160807" name="TextBox 2"/>
          <p:cNvSpPr txBox="1">
            <a:spLocks noChangeArrowheads="1"/>
          </p:cNvSpPr>
          <p:nvPr/>
        </p:nvSpPr>
        <p:spPr bwMode="auto">
          <a:xfrm>
            <a:off x="876300" y="14478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t</a:t>
            </a:r>
          </a:p>
        </p:txBody>
      </p:sp>
      <p:sp>
        <p:nvSpPr>
          <p:cNvPr id="160808" name="TextBox 3"/>
          <p:cNvSpPr txBox="1">
            <a:spLocks noChangeArrowheads="1"/>
          </p:cNvSpPr>
          <p:nvPr/>
        </p:nvSpPr>
        <p:spPr bwMode="auto">
          <a:xfrm>
            <a:off x="869950" y="22098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s</a:t>
            </a:r>
          </a:p>
        </p:txBody>
      </p:sp>
      <p:sp>
        <p:nvSpPr>
          <p:cNvPr id="160809" name="TextBox 4"/>
          <p:cNvSpPr txBox="1">
            <a:spLocks noChangeArrowheads="1"/>
          </p:cNvSpPr>
          <p:nvPr/>
        </p:nvSpPr>
        <p:spPr bwMode="auto">
          <a:xfrm>
            <a:off x="762000" y="2894013"/>
            <a:ext cx="609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v1</a:t>
            </a:r>
          </a:p>
        </p:txBody>
      </p:sp>
      <p:sp>
        <p:nvSpPr>
          <p:cNvPr id="160810" name="TextBox 5"/>
          <p:cNvSpPr txBox="1">
            <a:spLocks noChangeArrowheads="1"/>
          </p:cNvSpPr>
          <p:nvPr/>
        </p:nvSpPr>
        <p:spPr bwMode="auto">
          <a:xfrm>
            <a:off x="762000" y="3514725"/>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v2</a:t>
            </a:r>
          </a:p>
        </p:txBody>
      </p:sp>
      <p:sp>
        <p:nvSpPr>
          <p:cNvPr id="160811" name="TextBox 6"/>
          <p:cNvSpPr txBox="1">
            <a:spLocks noChangeArrowheads="1"/>
          </p:cNvSpPr>
          <p:nvPr/>
        </p:nvSpPr>
        <p:spPr bwMode="auto">
          <a:xfrm>
            <a:off x="755650" y="4189413"/>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v3</a:t>
            </a:r>
          </a:p>
        </p:txBody>
      </p:sp>
      <p:sp>
        <p:nvSpPr>
          <p:cNvPr id="160812" name="TextBox 7"/>
          <p:cNvSpPr txBox="1">
            <a:spLocks noChangeArrowheads="1"/>
          </p:cNvSpPr>
          <p:nvPr/>
        </p:nvSpPr>
        <p:spPr bwMode="auto">
          <a:xfrm>
            <a:off x="1866900" y="6858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0</a:t>
            </a:r>
          </a:p>
        </p:txBody>
      </p:sp>
      <p:sp>
        <p:nvSpPr>
          <p:cNvPr id="160813" name="TextBox 8"/>
          <p:cNvSpPr txBox="1">
            <a:spLocks noChangeArrowheads="1"/>
          </p:cNvSpPr>
          <p:nvPr/>
        </p:nvSpPr>
        <p:spPr bwMode="auto">
          <a:xfrm>
            <a:off x="3276600" y="655638"/>
            <a:ext cx="419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1</a:t>
            </a:r>
          </a:p>
        </p:txBody>
      </p:sp>
      <p:sp>
        <p:nvSpPr>
          <p:cNvPr id="160814" name="TextBox 9"/>
          <p:cNvSpPr txBox="1">
            <a:spLocks noChangeArrowheads="1"/>
          </p:cNvSpPr>
          <p:nvPr/>
        </p:nvSpPr>
        <p:spPr bwMode="auto">
          <a:xfrm>
            <a:off x="4611688" y="655638"/>
            <a:ext cx="45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2</a:t>
            </a:r>
          </a:p>
        </p:txBody>
      </p:sp>
      <p:sp>
        <p:nvSpPr>
          <p:cNvPr id="160815" name="TextBox 10"/>
          <p:cNvSpPr txBox="1">
            <a:spLocks noChangeArrowheads="1"/>
          </p:cNvSpPr>
          <p:nvPr/>
        </p:nvSpPr>
        <p:spPr bwMode="auto">
          <a:xfrm>
            <a:off x="6019800" y="661988"/>
            <a:ext cx="45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3</a:t>
            </a:r>
          </a:p>
        </p:txBody>
      </p:sp>
      <p:sp>
        <p:nvSpPr>
          <p:cNvPr id="160816" name="TextBox 11"/>
          <p:cNvSpPr txBox="1">
            <a:spLocks noChangeArrowheads="1"/>
          </p:cNvSpPr>
          <p:nvPr/>
        </p:nvSpPr>
        <p:spPr bwMode="auto">
          <a:xfrm>
            <a:off x="7315200" y="6858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4</a:t>
            </a:r>
          </a:p>
        </p:txBody>
      </p:sp>
      <p:cxnSp>
        <p:nvCxnSpPr>
          <p:cNvPr id="14" name="Straight Arrow Connector 13"/>
          <p:cNvCxnSpPr>
            <a:cxnSpLocks noChangeShapeType="1"/>
          </p:cNvCxnSpPr>
          <p:nvPr/>
        </p:nvCxnSpPr>
        <p:spPr bwMode="auto">
          <a:xfrm>
            <a:off x="2401888" y="1689100"/>
            <a:ext cx="762000" cy="0"/>
          </a:xfrm>
          <a:prstGeom prst="straightConnector1">
            <a:avLst/>
          </a:prstGeom>
          <a:noFill/>
          <a:ln w="254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
        <p:nvSpPr>
          <p:cNvPr id="16081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6081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14C97BEF-06DA-43F4-B19E-B2F216E1631B}" type="slidenum">
              <a:rPr lang="en-US" altLang="en-US" sz="1200">
                <a:solidFill>
                  <a:srgbClr val="045C75"/>
                </a:solidFill>
              </a:rPr>
              <a:pPr eaLnBrk="1" hangingPunct="1"/>
              <a:t>135</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49388" y="1911350"/>
          <a:ext cx="6551612" cy="3048000"/>
        </p:xfrm>
        <a:graphic>
          <a:graphicData uri="http://schemas.openxmlformats.org/drawingml/2006/table">
            <a:tbl>
              <a:tblPr/>
              <a:tblGrid>
                <a:gridCol w="1309687"/>
                <a:gridCol w="1311275"/>
                <a:gridCol w="1309688"/>
                <a:gridCol w="1311275"/>
                <a:gridCol w="1309687"/>
              </a:tblGrid>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6</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bl>
          </a:graphicData>
        </a:graphic>
      </p:graphicFrame>
      <p:sp>
        <p:nvSpPr>
          <p:cNvPr id="161831" name="TextBox 2"/>
          <p:cNvSpPr txBox="1">
            <a:spLocks noChangeArrowheads="1"/>
          </p:cNvSpPr>
          <p:nvPr/>
        </p:nvSpPr>
        <p:spPr bwMode="auto">
          <a:xfrm>
            <a:off x="838200" y="20335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t</a:t>
            </a:r>
          </a:p>
        </p:txBody>
      </p:sp>
      <p:sp>
        <p:nvSpPr>
          <p:cNvPr id="161832" name="TextBox 3"/>
          <p:cNvSpPr txBox="1">
            <a:spLocks noChangeArrowheads="1"/>
          </p:cNvSpPr>
          <p:nvPr/>
        </p:nvSpPr>
        <p:spPr bwMode="auto">
          <a:xfrm>
            <a:off x="808038" y="25034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s</a:t>
            </a:r>
          </a:p>
        </p:txBody>
      </p:sp>
      <p:sp>
        <p:nvSpPr>
          <p:cNvPr id="161833" name="TextBox 4"/>
          <p:cNvSpPr txBox="1">
            <a:spLocks noChangeArrowheads="1"/>
          </p:cNvSpPr>
          <p:nvPr/>
        </p:nvSpPr>
        <p:spPr bwMode="auto">
          <a:xfrm>
            <a:off x="747713" y="3179763"/>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v1</a:t>
            </a:r>
          </a:p>
        </p:txBody>
      </p:sp>
      <p:sp>
        <p:nvSpPr>
          <p:cNvPr id="161834" name="TextBox 5"/>
          <p:cNvSpPr txBox="1">
            <a:spLocks noChangeArrowheads="1"/>
          </p:cNvSpPr>
          <p:nvPr/>
        </p:nvSpPr>
        <p:spPr bwMode="auto">
          <a:xfrm>
            <a:off x="747713" y="38862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v2</a:t>
            </a:r>
          </a:p>
        </p:txBody>
      </p:sp>
      <p:sp>
        <p:nvSpPr>
          <p:cNvPr id="161835" name="TextBox 6"/>
          <p:cNvSpPr txBox="1">
            <a:spLocks noChangeArrowheads="1"/>
          </p:cNvSpPr>
          <p:nvPr/>
        </p:nvSpPr>
        <p:spPr bwMode="auto">
          <a:xfrm>
            <a:off x="723900" y="44958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v3</a:t>
            </a:r>
          </a:p>
        </p:txBody>
      </p:sp>
      <p:sp>
        <p:nvSpPr>
          <p:cNvPr id="161836" name="TextBox 7"/>
          <p:cNvSpPr txBox="1">
            <a:spLocks noChangeArrowheads="1"/>
          </p:cNvSpPr>
          <p:nvPr/>
        </p:nvSpPr>
        <p:spPr bwMode="auto">
          <a:xfrm>
            <a:off x="18669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0</a:t>
            </a:r>
          </a:p>
        </p:txBody>
      </p:sp>
      <p:sp>
        <p:nvSpPr>
          <p:cNvPr id="161837" name="TextBox 8"/>
          <p:cNvSpPr txBox="1">
            <a:spLocks noChangeArrowheads="1"/>
          </p:cNvSpPr>
          <p:nvPr/>
        </p:nvSpPr>
        <p:spPr bwMode="auto">
          <a:xfrm>
            <a:off x="32766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1</a:t>
            </a:r>
          </a:p>
        </p:txBody>
      </p:sp>
      <p:sp>
        <p:nvSpPr>
          <p:cNvPr id="161838" name="TextBox 9"/>
          <p:cNvSpPr txBox="1">
            <a:spLocks noChangeArrowheads="1"/>
          </p:cNvSpPr>
          <p:nvPr/>
        </p:nvSpPr>
        <p:spPr bwMode="auto">
          <a:xfrm>
            <a:off x="44958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2</a:t>
            </a:r>
          </a:p>
        </p:txBody>
      </p:sp>
      <p:sp>
        <p:nvSpPr>
          <p:cNvPr id="161839" name="TextBox 10"/>
          <p:cNvSpPr txBox="1">
            <a:spLocks noChangeArrowheads="1"/>
          </p:cNvSpPr>
          <p:nvPr/>
        </p:nvSpPr>
        <p:spPr bwMode="auto">
          <a:xfrm>
            <a:off x="5791200" y="1362075"/>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3</a:t>
            </a:r>
          </a:p>
        </p:txBody>
      </p:sp>
      <p:sp>
        <p:nvSpPr>
          <p:cNvPr id="161840" name="TextBox 11"/>
          <p:cNvSpPr txBox="1">
            <a:spLocks noChangeArrowheads="1"/>
          </p:cNvSpPr>
          <p:nvPr/>
        </p:nvSpPr>
        <p:spPr bwMode="auto">
          <a:xfrm>
            <a:off x="70866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4</a:t>
            </a:r>
          </a:p>
        </p:txBody>
      </p:sp>
      <p:cxnSp>
        <p:nvCxnSpPr>
          <p:cNvPr id="18" name="Straight Arrow Connector 17"/>
          <p:cNvCxnSpPr>
            <a:cxnSpLocks noChangeShapeType="1"/>
          </p:cNvCxnSpPr>
          <p:nvPr/>
        </p:nvCxnSpPr>
        <p:spPr bwMode="auto">
          <a:xfrm>
            <a:off x="2209800" y="2362200"/>
            <a:ext cx="914400" cy="914400"/>
          </a:xfrm>
          <a:prstGeom prst="straightConnector1">
            <a:avLst/>
          </a:prstGeom>
          <a:noFill/>
          <a:ln w="254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
        <p:nvSpPr>
          <p:cNvPr id="16184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6184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76606985-7BC1-48BB-BD9C-A75FD3454009}" type="slidenum">
              <a:rPr lang="en-US" altLang="en-US" sz="1200">
                <a:solidFill>
                  <a:srgbClr val="045C75"/>
                </a:solidFill>
              </a:rPr>
              <a:pPr eaLnBrk="1" hangingPunct="1"/>
              <a:t>136</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49388" y="1911350"/>
          <a:ext cx="6551612" cy="3048000"/>
        </p:xfrm>
        <a:graphic>
          <a:graphicData uri="http://schemas.openxmlformats.org/drawingml/2006/table">
            <a:tbl>
              <a:tblPr/>
              <a:tblGrid>
                <a:gridCol w="1309687"/>
                <a:gridCol w="1311275"/>
                <a:gridCol w="1309688"/>
                <a:gridCol w="1311275"/>
                <a:gridCol w="1309687"/>
              </a:tblGrid>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6</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bl>
          </a:graphicData>
        </a:graphic>
      </p:graphicFrame>
      <p:sp>
        <p:nvSpPr>
          <p:cNvPr id="162855" name="TextBox 4"/>
          <p:cNvSpPr txBox="1">
            <a:spLocks noChangeArrowheads="1"/>
          </p:cNvSpPr>
          <p:nvPr/>
        </p:nvSpPr>
        <p:spPr bwMode="auto">
          <a:xfrm>
            <a:off x="838200" y="20335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t</a:t>
            </a:r>
          </a:p>
        </p:txBody>
      </p:sp>
      <p:sp>
        <p:nvSpPr>
          <p:cNvPr id="162856" name="TextBox 5"/>
          <p:cNvSpPr txBox="1">
            <a:spLocks noChangeArrowheads="1"/>
          </p:cNvSpPr>
          <p:nvPr/>
        </p:nvSpPr>
        <p:spPr bwMode="auto">
          <a:xfrm>
            <a:off x="808038" y="25034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s</a:t>
            </a:r>
          </a:p>
        </p:txBody>
      </p:sp>
      <p:sp>
        <p:nvSpPr>
          <p:cNvPr id="162857" name="TextBox 6"/>
          <p:cNvSpPr txBox="1">
            <a:spLocks noChangeArrowheads="1"/>
          </p:cNvSpPr>
          <p:nvPr/>
        </p:nvSpPr>
        <p:spPr bwMode="auto">
          <a:xfrm>
            <a:off x="747713" y="3179763"/>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v1</a:t>
            </a:r>
          </a:p>
        </p:txBody>
      </p:sp>
      <p:sp>
        <p:nvSpPr>
          <p:cNvPr id="162858" name="TextBox 7"/>
          <p:cNvSpPr txBox="1">
            <a:spLocks noChangeArrowheads="1"/>
          </p:cNvSpPr>
          <p:nvPr/>
        </p:nvSpPr>
        <p:spPr bwMode="auto">
          <a:xfrm>
            <a:off x="747713" y="38862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v2</a:t>
            </a:r>
          </a:p>
        </p:txBody>
      </p:sp>
      <p:sp>
        <p:nvSpPr>
          <p:cNvPr id="162859" name="TextBox 8"/>
          <p:cNvSpPr txBox="1">
            <a:spLocks noChangeArrowheads="1"/>
          </p:cNvSpPr>
          <p:nvPr/>
        </p:nvSpPr>
        <p:spPr bwMode="auto">
          <a:xfrm>
            <a:off x="723900" y="44958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v3</a:t>
            </a:r>
          </a:p>
        </p:txBody>
      </p:sp>
      <p:sp>
        <p:nvSpPr>
          <p:cNvPr id="162860" name="TextBox 9"/>
          <p:cNvSpPr txBox="1">
            <a:spLocks noChangeArrowheads="1"/>
          </p:cNvSpPr>
          <p:nvPr/>
        </p:nvSpPr>
        <p:spPr bwMode="auto">
          <a:xfrm>
            <a:off x="18669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0</a:t>
            </a:r>
          </a:p>
        </p:txBody>
      </p:sp>
      <p:sp>
        <p:nvSpPr>
          <p:cNvPr id="162861" name="TextBox 10"/>
          <p:cNvSpPr txBox="1">
            <a:spLocks noChangeArrowheads="1"/>
          </p:cNvSpPr>
          <p:nvPr/>
        </p:nvSpPr>
        <p:spPr bwMode="auto">
          <a:xfrm>
            <a:off x="32766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1</a:t>
            </a:r>
          </a:p>
        </p:txBody>
      </p:sp>
      <p:sp>
        <p:nvSpPr>
          <p:cNvPr id="162862" name="TextBox 11"/>
          <p:cNvSpPr txBox="1">
            <a:spLocks noChangeArrowheads="1"/>
          </p:cNvSpPr>
          <p:nvPr/>
        </p:nvSpPr>
        <p:spPr bwMode="auto">
          <a:xfrm>
            <a:off x="44958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2</a:t>
            </a:r>
          </a:p>
        </p:txBody>
      </p:sp>
      <p:sp>
        <p:nvSpPr>
          <p:cNvPr id="162863" name="TextBox 12"/>
          <p:cNvSpPr txBox="1">
            <a:spLocks noChangeArrowheads="1"/>
          </p:cNvSpPr>
          <p:nvPr/>
        </p:nvSpPr>
        <p:spPr bwMode="auto">
          <a:xfrm>
            <a:off x="5791200" y="1362075"/>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3</a:t>
            </a:r>
          </a:p>
        </p:txBody>
      </p:sp>
      <p:sp>
        <p:nvSpPr>
          <p:cNvPr id="162864" name="TextBox 13"/>
          <p:cNvSpPr txBox="1">
            <a:spLocks noChangeArrowheads="1"/>
          </p:cNvSpPr>
          <p:nvPr/>
        </p:nvSpPr>
        <p:spPr bwMode="auto">
          <a:xfrm>
            <a:off x="70866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4</a:t>
            </a:r>
          </a:p>
        </p:txBody>
      </p:sp>
      <p:cxnSp>
        <p:nvCxnSpPr>
          <p:cNvPr id="15" name="Straight Arrow Connector 14"/>
          <p:cNvCxnSpPr>
            <a:cxnSpLocks noChangeShapeType="1"/>
          </p:cNvCxnSpPr>
          <p:nvPr/>
        </p:nvCxnSpPr>
        <p:spPr bwMode="auto">
          <a:xfrm>
            <a:off x="2209800" y="2362200"/>
            <a:ext cx="1066800" cy="1524000"/>
          </a:xfrm>
          <a:prstGeom prst="straightConnector1">
            <a:avLst/>
          </a:prstGeom>
          <a:noFill/>
          <a:ln w="254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
        <p:nvSpPr>
          <p:cNvPr id="16286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6286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BA049C91-7B8F-4D28-ABEE-90615A8C81A3}" type="slidenum">
              <a:rPr lang="en-US" altLang="en-US" sz="1200">
                <a:solidFill>
                  <a:srgbClr val="045C75"/>
                </a:solidFill>
              </a:rPr>
              <a:pPr eaLnBrk="1" hangingPunct="1"/>
              <a:t>137</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49388" y="1911350"/>
          <a:ext cx="6551612" cy="3048000"/>
        </p:xfrm>
        <a:graphic>
          <a:graphicData uri="http://schemas.openxmlformats.org/drawingml/2006/table">
            <a:tbl>
              <a:tblPr/>
              <a:tblGrid>
                <a:gridCol w="1309687"/>
                <a:gridCol w="1311275"/>
                <a:gridCol w="1309688"/>
                <a:gridCol w="1311275"/>
                <a:gridCol w="1309687"/>
              </a:tblGrid>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6</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7</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bl>
          </a:graphicData>
        </a:graphic>
      </p:graphicFrame>
      <p:sp>
        <p:nvSpPr>
          <p:cNvPr id="163879" name="TextBox 2"/>
          <p:cNvSpPr txBox="1">
            <a:spLocks noChangeArrowheads="1"/>
          </p:cNvSpPr>
          <p:nvPr/>
        </p:nvSpPr>
        <p:spPr bwMode="auto">
          <a:xfrm>
            <a:off x="838200" y="20335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t</a:t>
            </a:r>
          </a:p>
        </p:txBody>
      </p:sp>
      <p:sp>
        <p:nvSpPr>
          <p:cNvPr id="163880" name="TextBox 3"/>
          <p:cNvSpPr txBox="1">
            <a:spLocks noChangeArrowheads="1"/>
          </p:cNvSpPr>
          <p:nvPr/>
        </p:nvSpPr>
        <p:spPr bwMode="auto">
          <a:xfrm>
            <a:off x="808038" y="25034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s</a:t>
            </a:r>
          </a:p>
        </p:txBody>
      </p:sp>
      <p:sp>
        <p:nvSpPr>
          <p:cNvPr id="163881" name="TextBox 4"/>
          <p:cNvSpPr txBox="1">
            <a:spLocks noChangeArrowheads="1"/>
          </p:cNvSpPr>
          <p:nvPr/>
        </p:nvSpPr>
        <p:spPr bwMode="auto">
          <a:xfrm>
            <a:off x="747713" y="3179763"/>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v1</a:t>
            </a:r>
          </a:p>
        </p:txBody>
      </p:sp>
      <p:sp>
        <p:nvSpPr>
          <p:cNvPr id="163882" name="TextBox 5"/>
          <p:cNvSpPr txBox="1">
            <a:spLocks noChangeArrowheads="1"/>
          </p:cNvSpPr>
          <p:nvPr/>
        </p:nvSpPr>
        <p:spPr bwMode="auto">
          <a:xfrm>
            <a:off x="747713" y="38862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v2</a:t>
            </a:r>
          </a:p>
        </p:txBody>
      </p:sp>
      <p:sp>
        <p:nvSpPr>
          <p:cNvPr id="163883" name="TextBox 6"/>
          <p:cNvSpPr txBox="1">
            <a:spLocks noChangeArrowheads="1"/>
          </p:cNvSpPr>
          <p:nvPr/>
        </p:nvSpPr>
        <p:spPr bwMode="auto">
          <a:xfrm>
            <a:off x="723900" y="44958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v3</a:t>
            </a:r>
          </a:p>
        </p:txBody>
      </p:sp>
      <p:sp>
        <p:nvSpPr>
          <p:cNvPr id="163884" name="TextBox 7"/>
          <p:cNvSpPr txBox="1">
            <a:spLocks noChangeArrowheads="1"/>
          </p:cNvSpPr>
          <p:nvPr/>
        </p:nvSpPr>
        <p:spPr bwMode="auto">
          <a:xfrm>
            <a:off x="18669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0</a:t>
            </a:r>
          </a:p>
        </p:txBody>
      </p:sp>
      <p:sp>
        <p:nvSpPr>
          <p:cNvPr id="163885" name="TextBox 8"/>
          <p:cNvSpPr txBox="1">
            <a:spLocks noChangeArrowheads="1"/>
          </p:cNvSpPr>
          <p:nvPr/>
        </p:nvSpPr>
        <p:spPr bwMode="auto">
          <a:xfrm>
            <a:off x="32766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1</a:t>
            </a:r>
          </a:p>
        </p:txBody>
      </p:sp>
      <p:sp>
        <p:nvSpPr>
          <p:cNvPr id="163886" name="TextBox 9"/>
          <p:cNvSpPr txBox="1">
            <a:spLocks noChangeArrowheads="1"/>
          </p:cNvSpPr>
          <p:nvPr/>
        </p:nvSpPr>
        <p:spPr bwMode="auto">
          <a:xfrm>
            <a:off x="44958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2</a:t>
            </a:r>
          </a:p>
        </p:txBody>
      </p:sp>
      <p:sp>
        <p:nvSpPr>
          <p:cNvPr id="163887" name="TextBox 10"/>
          <p:cNvSpPr txBox="1">
            <a:spLocks noChangeArrowheads="1"/>
          </p:cNvSpPr>
          <p:nvPr/>
        </p:nvSpPr>
        <p:spPr bwMode="auto">
          <a:xfrm>
            <a:off x="5791200" y="1362075"/>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3</a:t>
            </a:r>
          </a:p>
        </p:txBody>
      </p:sp>
      <p:sp>
        <p:nvSpPr>
          <p:cNvPr id="163888" name="TextBox 11"/>
          <p:cNvSpPr txBox="1">
            <a:spLocks noChangeArrowheads="1"/>
          </p:cNvSpPr>
          <p:nvPr/>
        </p:nvSpPr>
        <p:spPr bwMode="auto">
          <a:xfrm>
            <a:off x="70866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4</a:t>
            </a:r>
          </a:p>
        </p:txBody>
      </p:sp>
      <p:cxnSp>
        <p:nvCxnSpPr>
          <p:cNvPr id="13" name="Straight Arrow Connector 12"/>
          <p:cNvCxnSpPr>
            <a:cxnSpLocks noChangeShapeType="1"/>
          </p:cNvCxnSpPr>
          <p:nvPr/>
        </p:nvCxnSpPr>
        <p:spPr bwMode="auto">
          <a:xfrm>
            <a:off x="2209800" y="2362200"/>
            <a:ext cx="1066800" cy="2133600"/>
          </a:xfrm>
          <a:prstGeom prst="straightConnector1">
            <a:avLst/>
          </a:prstGeom>
          <a:noFill/>
          <a:ln w="254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
        <p:nvSpPr>
          <p:cNvPr id="16389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6389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283AEFE0-8EA4-44C6-B02A-1597F94A8504}" type="slidenum">
              <a:rPr lang="en-US" altLang="en-US" sz="1200">
                <a:solidFill>
                  <a:srgbClr val="045C75"/>
                </a:solidFill>
              </a:rPr>
              <a:pPr eaLnBrk="1" hangingPunct="1"/>
              <a:t>138</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49388" y="1911350"/>
          <a:ext cx="6551612" cy="3048000"/>
        </p:xfrm>
        <a:graphic>
          <a:graphicData uri="http://schemas.openxmlformats.org/drawingml/2006/table">
            <a:tbl>
              <a:tblPr/>
              <a:tblGrid>
                <a:gridCol w="1309687"/>
                <a:gridCol w="1311275"/>
                <a:gridCol w="1309688"/>
                <a:gridCol w="1311275"/>
                <a:gridCol w="1309687"/>
              </a:tblGrid>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6</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7</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bl>
          </a:graphicData>
        </a:graphic>
      </p:graphicFrame>
      <p:sp>
        <p:nvSpPr>
          <p:cNvPr id="164903" name="TextBox 2"/>
          <p:cNvSpPr txBox="1">
            <a:spLocks noChangeArrowheads="1"/>
          </p:cNvSpPr>
          <p:nvPr/>
        </p:nvSpPr>
        <p:spPr bwMode="auto">
          <a:xfrm>
            <a:off x="838200" y="20335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t</a:t>
            </a:r>
          </a:p>
        </p:txBody>
      </p:sp>
      <p:sp>
        <p:nvSpPr>
          <p:cNvPr id="164904" name="TextBox 3"/>
          <p:cNvSpPr txBox="1">
            <a:spLocks noChangeArrowheads="1"/>
          </p:cNvSpPr>
          <p:nvPr/>
        </p:nvSpPr>
        <p:spPr bwMode="auto">
          <a:xfrm>
            <a:off x="808038" y="25034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s</a:t>
            </a:r>
          </a:p>
        </p:txBody>
      </p:sp>
      <p:sp>
        <p:nvSpPr>
          <p:cNvPr id="164905" name="TextBox 4"/>
          <p:cNvSpPr txBox="1">
            <a:spLocks noChangeArrowheads="1"/>
          </p:cNvSpPr>
          <p:nvPr/>
        </p:nvSpPr>
        <p:spPr bwMode="auto">
          <a:xfrm>
            <a:off x="747713" y="3179763"/>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v1</a:t>
            </a:r>
          </a:p>
        </p:txBody>
      </p:sp>
      <p:sp>
        <p:nvSpPr>
          <p:cNvPr id="164906" name="TextBox 5"/>
          <p:cNvSpPr txBox="1">
            <a:spLocks noChangeArrowheads="1"/>
          </p:cNvSpPr>
          <p:nvPr/>
        </p:nvSpPr>
        <p:spPr bwMode="auto">
          <a:xfrm>
            <a:off x="747713" y="38862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v2</a:t>
            </a:r>
          </a:p>
        </p:txBody>
      </p:sp>
      <p:sp>
        <p:nvSpPr>
          <p:cNvPr id="164907" name="TextBox 6"/>
          <p:cNvSpPr txBox="1">
            <a:spLocks noChangeArrowheads="1"/>
          </p:cNvSpPr>
          <p:nvPr/>
        </p:nvSpPr>
        <p:spPr bwMode="auto">
          <a:xfrm>
            <a:off x="723900" y="44958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v3</a:t>
            </a:r>
          </a:p>
        </p:txBody>
      </p:sp>
      <p:sp>
        <p:nvSpPr>
          <p:cNvPr id="164908" name="TextBox 7"/>
          <p:cNvSpPr txBox="1">
            <a:spLocks noChangeArrowheads="1"/>
          </p:cNvSpPr>
          <p:nvPr/>
        </p:nvSpPr>
        <p:spPr bwMode="auto">
          <a:xfrm>
            <a:off x="18669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0</a:t>
            </a:r>
          </a:p>
        </p:txBody>
      </p:sp>
      <p:sp>
        <p:nvSpPr>
          <p:cNvPr id="164909" name="TextBox 8"/>
          <p:cNvSpPr txBox="1">
            <a:spLocks noChangeArrowheads="1"/>
          </p:cNvSpPr>
          <p:nvPr/>
        </p:nvSpPr>
        <p:spPr bwMode="auto">
          <a:xfrm>
            <a:off x="32766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1</a:t>
            </a:r>
          </a:p>
        </p:txBody>
      </p:sp>
      <p:sp>
        <p:nvSpPr>
          <p:cNvPr id="164910" name="TextBox 9"/>
          <p:cNvSpPr txBox="1">
            <a:spLocks noChangeArrowheads="1"/>
          </p:cNvSpPr>
          <p:nvPr/>
        </p:nvSpPr>
        <p:spPr bwMode="auto">
          <a:xfrm>
            <a:off x="44958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2</a:t>
            </a:r>
          </a:p>
        </p:txBody>
      </p:sp>
      <p:sp>
        <p:nvSpPr>
          <p:cNvPr id="164911" name="TextBox 10"/>
          <p:cNvSpPr txBox="1">
            <a:spLocks noChangeArrowheads="1"/>
          </p:cNvSpPr>
          <p:nvPr/>
        </p:nvSpPr>
        <p:spPr bwMode="auto">
          <a:xfrm>
            <a:off x="5791200" y="1362075"/>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3</a:t>
            </a:r>
          </a:p>
        </p:txBody>
      </p:sp>
      <p:sp>
        <p:nvSpPr>
          <p:cNvPr id="164912" name="TextBox 11"/>
          <p:cNvSpPr txBox="1">
            <a:spLocks noChangeArrowheads="1"/>
          </p:cNvSpPr>
          <p:nvPr/>
        </p:nvSpPr>
        <p:spPr bwMode="auto">
          <a:xfrm>
            <a:off x="70866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4</a:t>
            </a:r>
          </a:p>
        </p:txBody>
      </p:sp>
      <p:cxnSp>
        <p:nvCxnSpPr>
          <p:cNvPr id="15" name="Straight Arrow Connector 14"/>
          <p:cNvCxnSpPr>
            <a:cxnSpLocks noChangeShapeType="1"/>
          </p:cNvCxnSpPr>
          <p:nvPr/>
        </p:nvCxnSpPr>
        <p:spPr bwMode="auto">
          <a:xfrm>
            <a:off x="3695700" y="2133600"/>
            <a:ext cx="800100" cy="0"/>
          </a:xfrm>
          <a:prstGeom prst="straightConnector1">
            <a:avLst/>
          </a:prstGeom>
          <a:noFill/>
          <a:ln w="254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
        <p:nvSpPr>
          <p:cNvPr id="16491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6491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48ECD8C6-849A-406C-A690-C0BCBCBAA828}" type="slidenum">
              <a:rPr lang="en-US" altLang="en-US" sz="1200">
                <a:solidFill>
                  <a:srgbClr val="045C75"/>
                </a:solidFill>
              </a:rPr>
              <a:pPr eaLnBrk="1" hangingPunct="1"/>
              <a:t>139</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Footer Placeholder 1"/>
          <p:cNvSpPr>
            <a:spLocks noGrp="1"/>
          </p:cNvSpPr>
          <p:nvPr>
            <p:ph type="ftr" sz="quarter" idx="11"/>
          </p:nvPr>
        </p:nvSpPr>
        <p:spPr bwMode="auto">
          <a:xfrm>
            <a:off x="2667000" y="6356350"/>
            <a:ext cx="28575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200" smtClean="0">
                <a:solidFill>
                  <a:srgbClr val="045C75"/>
                </a:solidFill>
              </a:rPr>
              <a:t>Workshop on Design and Analysis of Algorithms at Epitech University, France</a:t>
            </a:r>
          </a:p>
        </p:txBody>
      </p:sp>
      <p:sp>
        <p:nvSpPr>
          <p:cNvPr id="3072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69E8EF2D-E0B9-4008-93DC-9D69DF93BD84}" type="slidenum">
              <a:rPr lang="en-US" altLang="en-US" sz="1200">
                <a:solidFill>
                  <a:srgbClr val="045C75"/>
                </a:solidFill>
              </a:rPr>
              <a:pPr eaLnBrk="1" hangingPunct="1"/>
              <a:t>14</a:t>
            </a:fld>
            <a:endParaRPr lang="en-US" altLang="en-US" sz="1200">
              <a:solidFill>
                <a:srgbClr val="045C75"/>
              </a:solidFill>
            </a:endParaRPr>
          </a:p>
        </p:txBody>
      </p:sp>
      <p:cxnSp>
        <p:nvCxnSpPr>
          <p:cNvPr id="6" name="Straight Connector 5"/>
          <p:cNvCxnSpPr/>
          <p:nvPr/>
        </p:nvCxnSpPr>
        <p:spPr>
          <a:xfrm>
            <a:off x="1600200" y="1744663"/>
            <a:ext cx="13716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09800" y="2278063"/>
            <a:ext cx="22098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029200" y="4564063"/>
            <a:ext cx="13716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352800" y="2811463"/>
            <a:ext cx="14478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38400" y="3421063"/>
            <a:ext cx="40386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53000" y="4030663"/>
            <a:ext cx="13716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757" name="TextBox 11"/>
          <p:cNvSpPr txBox="1">
            <a:spLocks noChangeArrowheads="1"/>
          </p:cNvSpPr>
          <p:nvPr/>
        </p:nvSpPr>
        <p:spPr bwMode="auto">
          <a:xfrm>
            <a:off x="381000" y="1058863"/>
            <a:ext cx="990600" cy="3970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dirty="0" smtClean="0">
                <a:solidFill>
                  <a:schemeClr val="bg2">
                    <a:lumMod val="50000"/>
                  </a:schemeClr>
                </a:solidFill>
                <a:latin typeface="Comic Sans MS" pitchFamily="66" charset="0"/>
              </a:rPr>
              <a:t>INDEX</a:t>
            </a:r>
          </a:p>
          <a:p>
            <a:pP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1</a:t>
            </a:r>
          </a:p>
          <a:p>
            <a:pPr algn="ct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2</a:t>
            </a:r>
          </a:p>
          <a:p>
            <a:pPr algn="ct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3</a:t>
            </a:r>
          </a:p>
          <a:p>
            <a:pPr algn="ct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4</a:t>
            </a:r>
          </a:p>
          <a:p>
            <a:pPr algn="ct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5</a:t>
            </a:r>
          </a:p>
          <a:p>
            <a:pPr algn="ct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6</a:t>
            </a:r>
          </a:p>
          <a:p>
            <a:pPr eaLnBrk="1" hangingPunct="1">
              <a:defRPr/>
            </a:pPr>
            <a:endParaRPr lang="en-US" sz="1800" b="1" dirty="0" smtClean="0">
              <a:solidFill>
                <a:schemeClr val="bg2">
                  <a:lumMod val="50000"/>
                </a:schemeClr>
              </a:solidFill>
              <a:latin typeface="Comic Sans MS" pitchFamily="66" charset="0"/>
            </a:endParaRPr>
          </a:p>
        </p:txBody>
      </p:sp>
      <p:sp>
        <p:nvSpPr>
          <p:cNvPr id="31758" name="TextBox 12"/>
          <p:cNvSpPr txBox="1">
            <a:spLocks noChangeArrowheads="1"/>
          </p:cNvSpPr>
          <p:nvPr/>
        </p:nvSpPr>
        <p:spPr bwMode="auto">
          <a:xfrm>
            <a:off x="1752600" y="143986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1</a:t>
            </a:r>
            <a:r>
              <a:rPr lang="en-US" sz="1800" b="1" smtClean="0">
                <a:solidFill>
                  <a:schemeClr val="bg2">
                    <a:lumMod val="50000"/>
                  </a:schemeClr>
                </a:solidFill>
                <a:latin typeface="Comic Sans MS" pitchFamily="66" charset="0"/>
              </a:rPr>
              <a:t>=2</a:t>
            </a:r>
          </a:p>
        </p:txBody>
      </p:sp>
      <p:sp>
        <p:nvSpPr>
          <p:cNvPr id="31759" name="TextBox 13"/>
          <p:cNvSpPr txBox="1">
            <a:spLocks noChangeArrowheads="1"/>
          </p:cNvSpPr>
          <p:nvPr/>
        </p:nvSpPr>
        <p:spPr bwMode="auto">
          <a:xfrm>
            <a:off x="2895600" y="197326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2</a:t>
            </a:r>
            <a:r>
              <a:rPr lang="en-US" sz="1800" b="1" smtClean="0">
                <a:solidFill>
                  <a:schemeClr val="bg2">
                    <a:lumMod val="50000"/>
                  </a:schemeClr>
                </a:solidFill>
                <a:latin typeface="Comic Sans MS" pitchFamily="66" charset="0"/>
              </a:rPr>
              <a:t>=4</a:t>
            </a:r>
          </a:p>
        </p:txBody>
      </p:sp>
      <p:sp>
        <p:nvSpPr>
          <p:cNvPr id="31760" name="TextBox 14"/>
          <p:cNvSpPr txBox="1">
            <a:spLocks noChangeArrowheads="1"/>
          </p:cNvSpPr>
          <p:nvPr/>
        </p:nvSpPr>
        <p:spPr bwMode="auto">
          <a:xfrm>
            <a:off x="3505200" y="250666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3</a:t>
            </a:r>
            <a:r>
              <a:rPr lang="en-US" sz="1800" b="1" smtClean="0">
                <a:solidFill>
                  <a:schemeClr val="bg2">
                    <a:lumMod val="50000"/>
                  </a:schemeClr>
                </a:solidFill>
                <a:latin typeface="Comic Sans MS" pitchFamily="66" charset="0"/>
              </a:rPr>
              <a:t>=4</a:t>
            </a:r>
          </a:p>
        </p:txBody>
      </p:sp>
      <p:sp>
        <p:nvSpPr>
          <p:cNvPr id="31761" name="TextBox 15"/>
          <p:cNvSpPr txBox="1">
            <a:spLocks noChangeArrowheads="1"/>
          </p:cNvSpPr>
          <p:nvPr/>
        </p:nvSpPr>
        <p:spPr bwMode="auto">
          <a:xfrm>
            <a:off x="3657600" y="311626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4</a:t>
            </a:r>
            <a:r>
              <a:rPr lang="en-US" sz="1800" b="1" smtClean="0">
                <a:solidFill>
                  <a:schemeClr val="bg2">
                    <a:lumMod val="50000"/>
                  </a:schemeClr>
                </a:solidFill>
                <a:latin typeface="Comic Sans MS" pitchFamily="66" charset="0"/>
              </a:rPr>
              <a:t>=7</a:t>
            </a:r>
          </a:p>
        </p:txBody>
      </p:sp>
      <p:sp>
        <p:nvSpPr>
          <p:cNvPr id="31762" name="TextBox 16"/>
          <p:cNvSpPr txBox="1">
            <a:spLocks noChangeArrowheads="1"/>
          </p:cNvSpPr>
          <p:nvPr/>
        </p:nvSpPr>
        <p:spPr bwMode="auto">
          <a:xfrm>
            <a:off x="5105400" y="372586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5</a:t>
            </a:r>
            <a:r>
              <a:rPr lang="en-US" sz="1800" b="1" smtClean="0">
                <a:solidFill>
                  <a:schemeClr val="bg2">
                    <a:lumMod val="50000"/>
                  </a:schemeClr>
                </a:solidFill>
                <a:latin typeface="Comic Sans MS" pitchFamily="66" charset="0"/>
              </a:rPr>
              <a:t>=2</a:t>
            </a:r>
          </a:p>
        </p:txBody>
      </p:sp>
      <p:sp>
        <p:nvSpPr>
          <p:cNvPr id="31763" name="TextBox 17"/>
          <p:cNvSpPr txBox="1">
            <a:spLocks noChangeArrowheads="1"/>
          </p:cNvSpPr>
          <p:nvPr/>
        </p:nvSpPr>
        <p:spPr bwMode="auto">
          <a:xfrm>
            <a:off x="5257800" y="425926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6</a:t>
            </a:r>
            <a:r>
              <a:rPr lang="en-US" sz="1800" b="1" smtClean="0">
                <a:solidFill>
                  <a:schemeClr val="bg2">
                    <a:lumMod val="50000"/>
                  </a:schemeClr>
                </a:solidFill>
                <a:latin typeface="Comic Sans MS" pitchFamily="66" charset="0"/>
              </a:rPr>
              <a:t>=1</a:t>
            </a:r>
          </a:p>
        </p:txBody>
      </p:sp>
      <p:cxnSp>
        <p:nvCxnSpPr>
          <p:cNvPr id="19" name="Straight Connector 18"/>
          <p:cNvCxnSpPr/>
          <p:nvPr/>
        </p:nvCxnSpPr>
        <p:spPr>
          <a:xfrm rot="5400000">
            <a:off x="1524001" y="1744662"/>
            <a:ext cx="152400" cy="31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896394" y="17438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344194" y="22772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134394" y="2277269"/>
            <a:ext cx="1524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725194" y="28106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277394" y="28106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6401594" y="34202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362994" y="34202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6249194" y="40298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877594" y="40298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6325394" y="45632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4953794" y="45632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776" name="TextBox 30"/>
          <p:cNvSpPr txBox="1">
            <a:spLocks noChangeArrowheads="1"/>
          </p:cNvSpPr>
          <p:nvPr/>
        </p:nvSpPr>
        <p:spPr bwMode="auto">
          <a:xfrm>
            <a:off x="7239000" y="1363663"/>
            <a:ext cx="1066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b="1" smtClean="0">
                <a:solidFill>
                  <a:schemeClr val="bg2">
                    <a:lumMod val="50000"/>
                  </a:schemeClr>
                </a:solidFill>
                <a:latin typeface="Comic Sans MS" pitchFamily="66" charset="0"/>
              </a:rPr>
              <a:t>P[1]=0</a:t>
            </a:r>
          </a:p>
        </p:txBody>
      </p:sp>
      <p:sp>
        <p:nvSpPr>
          <p:cNvPr id="31777" name="TextBox 31"/>
          <p:cNvSpPr txBox="1">
            <a:spLocks noChangeArrowheads="1"/>
          </p:cNvSpPr>
          <p:nvPr/>
        </p:nvSpPr>
        <p:spPr bwMode="auto">
          <a:xfrm>
            <a:off x="7239000" y="1897063"/>
            <a:ext cx="1066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b="1" smtClean="0">
                <a:solidFill>
                  <a:schemeClr val="bg2">
                    <a:lumMod val="50000"/>
                  </a:schemeClr>
                </a:solidFill>
                <a:latin typeface="Comic Sans MS" pitchFamily="66" charset="0"/>
              </a:rPr>
              <a:t>P[2]=0</a:t>
            </a:r>
          </a:p>
        </p:txBody>
      </p:sp>
      <p:sp>
        <p:nvSpPr>
          <p:cNvPr id="31778" name="TextBox 32"/>
          <p:cNvSpPr txBox="1">
            <a:spLocks noChangeArrowheads="1"/>
          </p:cNvSpPr>
          <p:nvPr/>
        </p:nvSpPr>
        <p:spPr bwMode="auto">
          <a:xfrm>
            <a:off x="7239000" y="2430463"/>
            <a:ext cx="1066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b="1" smtClean="0">
                <a:solidFill>
                  <a:schemeClr val="bg2">
                    <a:lumMod val="50000"/>
                  </a:schemeClr>
                </a:solidFill>
                <a:latin typeface="Comic Sans MS" pitchFamily="66" charset="0"/>
              </a:rPr>
              <a:t>P[3]=1</a:t>
            </a:r>
          </a:p>
        </p:txBody>
      </p:sp>
      <p:sp>
        <p:nvSpPr>
          <p:cNvPr id="31779" name="Rectangle 33"/>
          <p:cNvSpPr>
            <a:spLocks noChangeArrowheads="1"/>
          </p:cNvSpPr>
          <p:nvPr/>
        </p:nvSpPr>
        <p:spPr bwMode="auto">
          <a:xfrm>
            <a:off x="7239000" y="3040063"/>
            <a:ext cx="1066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2000" b="1" dirty="0">
                <a:solidFill>
                  <a:schemeClr val="bg2">
                    <a:lumMod val="50000"/>
                  </a:schemeClr>
                </a:solidFill>
                <a:latin typeface="Comic Sans MS" pitchFamily="66" charset="0"/>
              </a:rPr>
              <a:t>P[4]=0</a:t>
            </a:r>
          </a:p>
        </p:txBody>
      </p:sp>
      <p:sp>
        <p:nvSpPr>
          <p:cNvPr id="99" name="TextBox 98"/>
          <p:cNvSpPr txBox="1">
            <a:spLocks noChangeArrowheads="1"/>
          </p:cNvSpPr>
          <p:nvPr/>
        </p:nvSpPr>
        <p:spPr bwMode="auto">
          <a:xfrm>
            <a:off x="7239000" y="380206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b="1" smtClean="0">
                <a:solidFill>
                  <a:schemeClr val="bg2">
                    <a:lumMod val="50000"/>
                  </a:schemeClr>
                </a:solidFill>
                <a:latin typeface="Comic Sans MS" pitchFamily="66" charset="0"/>
              </a:rPr>
              <a:t>P[5]=3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 calcmode="lin" valueType="num">
                                      <p:cBhvr additive="base">
                                        <p:cTn id="7" dur="500" fill="hold"/>
                                        <p:tgtEl>
                                          <p:spTgt spid="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uild="allAtOnce"/>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49388" y="1911350"/>
          <a:ext cx="6551612" cy="3048000"/>
        </p:xfrm>
        <a:graphic>
          <a:graphicData uri="http://schemas.openxmlformats.org/drawingml/2006/table">
            <a:tbl>
              <a:tblPr/>
              <a:tblGrid>
                <a:gridCol w="1309687"/>
                <a:gridCol w="1311275"/>
                <a:gridCol w="1309688"/>
                <a:gridCol w="1311275"/>
                <a:gridCol w="1309687"/>
              </a:tblGrid>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1</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6</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7</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bl>
          </a:graphicData>
        </a:graphic>
      </p:graphicFrame>
      <p:sp>
        <p:nvSpPr>
          <p:cNvPr id="165927" name="TextBox 2"/>
          <p:cNvSpPr txBox="1">
            <a:spLocks noChangeArrowheads="1"/>
          </p:cNvSpPr>
          <p:nvPr/>
        </p:nvSpPr>
        <p:spPr bwMode="auto">
          <a:xfrm>
            <a:off x="838200" y="20335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t</a:t>
            </a:r>
          </a:p>
        </p:txBody>
      </p:sp>
      <p:sp>
        <p:nvSpPr>
          <p:cNvPr id="165928" name="TextBox 3"/>
          <p:cNvSpPr txBox="1">
            <a:spLocks noChangeArrowheads="1"/>
          </p:cNvSpPr>
          <p:nvPr/>
        </p:nvSpPr>
        <p:spPr bwMode="auto">
          <a:xfrm>
            <a:off x="808038" y="25034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s</a:t>
            </a:r>
          </a:p>
        </p:txBody>
      </p:sp>
      <p:sp>
        <p:nvSpPr>
          <p:cNvPr id="165929" name="TextBox 4"/>
          <p:cNvSpPr txBox="1">
            <a:spLocks noChangeArrowheads="1"/>
          </p:cNvSpPr>
          <p:nvPr/>
        </p:nvSpPr>
        <p:spPr bwMode="auto">
          <a:xfrm>
            <a:off x="747713" y="3179763"/>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v1</a:t>
            </a:r>
          </a:p>
        </p:txBody>
      </p:sp>
      <p:sp>
        <p:nvSpPr>
          <p:cNvPr id="165930" name="TextBox 5"/>
          <p:cNvSpPr txBox="1">
            <a:spLocks noChangeArrowheads="1"/>
          </p:cNvSpPr>
          <p:nvPr/>
        </p:nvSpPr>
        <p:spPr bwMode="auto">
          <a:xfrm>
            <a:off x="747713" y="38862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v2</a:t>
            </a:r>
          </a:p>
        </p:txBody>
      </p:sp>
      <p:sp>
        <p:nvSpPr>
          <p:cNvPr id="165931" name="TextBox 6"/>
          <p:cNvSpPr txBox="1">
            <a:spLocks noChangeArrowheads="1"/>
          </p:cNvSpPr>
          <p:nvPr/>
        </p:nvSpPr>
        <p:spPr bwMode="auto">
          <a:xfrm>
            <a:off x="723900" y="44958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v3</a:t>
            </a:r>
          </a:p>
        </p:txBody>
      </p:sp>
      <p:sp>
        <p:nvSpPr>
          <p:cNvPr id="165932" name="TextBox 7"/>
          <p:cNvSpPr txBox="1">
            <a:spLocks noChangeArrowheads="1"/>
          </p:cNvSpPr>
          <p:nvPr/>
        </p:nvSpPr>
        <p:spPr bwMode="auto">
          <a:xfrm>
            <a:off x="18669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0</a:t>
            </a:r>
          </a:p>
        </p:txBody>
      </p:sp>
      <p:sp>
        <p:nvSpPr>
          <p:cNvPr id="165933" name="TextBox 8"/>
          <p:cNvSpPr txBox="1">
            <a:spLocks noChangeArrowheads="1"/>
          </p:cNvSpPr>
          <p:nvPr/>
        </p:nvSpPr>
        <p:spPr bwMode="auto">
          <a:xfrm>
            <a:off x="32766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1</a:t>
            </a:r>
          </a:p>
        </p:txBody>
      </p:sp>
      <p:sp>
        <p:nvSpPr>
          <p:cNvPr id="165934" name="TextBox 9"/>
          <p:cNvSpPr txBox="1">
            <a:spLocks noChangeArrowheads="1"/>
          </p:cNvSpPr>
          <p:nvPr/>
        </p:nvSpPr>
        <p:spPr bwMode="auto">
          <a:xfrm>
            <a:off x="44958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2</a:t>
            </a:r>
          </a:p>
        </p:txBody>
      </p:sp>
      <p:sp>
        <p:nvSpPr>
          <p:cNvPr id="165935" name="TextBox 10"/>
          <p:cNvSpPr txBox="1">
            <a:spLocks noChangeArrowheads="1"/>
          </p:cNvSpPr>
          <p:nvPr/>
        </p:nvSpPr>
        <p:spPr bwMode="auto">
          <a:xfrm>
            <a:off x="5791200" y="1362075"/>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3</a:t>
            </a:r>
          </a:p>
        </p:txBody>
      </p:sp>
      <p:sp>
        <p:nvSpPr>
          <p:cNvPr id="165936" name="TextBox 11"/>
          <p:cNvSpPr txBox="1">
            <a:spLocks noChangeArrowheads="1"/>
          </p:cNvSpPr>
          <p:nvPr/>
        </p:nvSpPr>
        <p:spPr bwMode="auto">
          <a:xfrm>
            <a:off x="70866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4</a:t>
            </a:r>
          </a:p>
        </p:txBody>
      </p:sp>
      <p:cxnSp>
        <p:nvCxnSpPr>
          <p:cNvPr id="13" name="Straight Arrow Connector 12"/>
          <p:cNvCxnSpPr>
            <a:cxnSpLocks noChangeShapeType="1"/>
          </p:cNvCxnSpPr>
          <p:nvPr/>
        </p:nvCxnSpPr>
        <p:spPr bwMode="auto">
          <a:xfrm flipV="1">
            <a:off x="3695700" y="2819400"/>
            <a:ext cx="800100" cy="1066800"/>
          </a:xfrm>
          <a:prstGeom prst="straightConnector1">
            <a:avLst/>
          </a:prstGeom>
          <a:noFill/>
          <a:ln w="254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
        <p:nvSpPr>
          <p:cNvPr id="16593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6593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DA8A12F5-624E-44AC-98CE-0A1986D760B5}" type="slidenum">
              <a:rPr lang="en-US" altLang="en-US" sz="1200">
                <a:solidFill>
                  <a:srgbClr val="045C75"/>
                </a:solidFill>
              </a:rPr>
              <a:pPr eaLnBrk="1" hangingPunct="1"/>
              <a:t>140</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49388" y="1911350"/>
          <a:ext cx="6551612" cy="3048000"/>
        </p:xfrm>
        <a:graphic>
          <a:graphicData uri="http://schemas.openxmlformats.org/drawingml/2006/table">
            <a:tbl>
              <a:tblPr/>
              <a:tblGrid>
                <a:gridCol w="1309687"/>
                <a:gridCol w="1311275"/>
                <a:gridCol w="1309688"/>
                <a:gridCol w="1311275"/>
                <a:gridCol w="1309687"/>
              </a:tblGrid>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1</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6</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-2</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7</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bl>
          </a:graphicData>
        </a:graphic>
      </p:graphicFrame>
      <p:sp>
        <p:nvSpPr>
          <p:cNvPr id="166951" name="TextBox 2"/>
          <p:cNvSpPr txBox="1">
            <a:spLocks noChangeArrowheads="1"/>
          </p:cNvSpPr>
          <p:nvPr/>
        </p:nvSpPr>
        <p:spPr bwMode="auto">
          <a:xfrm>
            <a:off x="838200" y="20335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t</a:t>
            </a:r>
          </a:p>
        </p:txBody>
      </p:sp>
      <p:sp>
        <p:nvSpPr>
          <p:cNvPr id="166952" name="TextBox 3"/>
          <p:cNvSpPr txBox="1">
            <a:spLocks noChangeArrowheads="1"/>
          </p:cNvSpPr>
          <p:nvPr/>
        </p:nvSpPr>
        <p:spPr bwMode="auto">
          <a:xfrm>
            <a:off x="808038" y="25034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s</a:t>
            </a:r>
          </a:p>
        </p:txBody>
      </p:sp>
      <p:sp>
        <p:nvSpPr>
          <p:cNvPr id="166953" name="TextBox 4"/>
          <p:cNvSpPr txBox="1">
            <a:spLocks noChangeArrowheads="1"/>
          </p:cNvSpPr>
          <p:nvPr/>
        </p:nvSpPr>
        <p:spPr bwMode="auto">
          <a:xfrm>
            <a:off x="747713" y="3179763"/>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v1</a:t>
            </a:r>
          </a:p>
        </p:txBody>
      </p:sp>
      <p:sp>
        <p:nvSpPr>
          <p:cNvPr id="166954" name="TextBox 5"/>
          <p:cNvSpPr txBox="1">
            <a:spLocks noChangeArrowheads="1"/>
          </p:cNvSpPr>
          <p:nvPr/>
        </p:nvSpPr>
        <p:spPr bwMode="auto">
          <a:xfrm>
            <a:off x="747713" y="38862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v2</a:t>
            </a:r>
          </a:p>
        </p:txBody>
      </p:sp>
      <p:sp>
        <p:nvSpPr>
          <p:cNvPr id="166955" name="TextBox 6"/>
          <p:cNvSpPr txBox="1">
            <a:spLocks noChangeArrowheads="1"/>
          </p:cNvSpPr>
          <p:nvPr/>
        </p:nvSpPr>
        <p:spPr bwMode="auto">
          <a:xfrm>
            <a:off x="723900" y="44958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v3</a:t>
            </a:r>
          </a:p>
        </p:txBody>
      </p:sp>
      <p:sp>
        <p:nvSpPr>
          <p:cNvPr id="166956" name="TextBox 7"/>
          <p:cNvSpPr txBox="1">
            <a:spLocks noChangeArrowheads="1"/>
          </p:cNvSpPr>
          <p:nvPr/>
        </p:nvSpPr>
        <p:spPr bwMode="auto">
          <a:xfrm>
            <a:off x="18669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0</a:t>
            </a:r>
          </a:p>
        </p:txBody>
      </p:sp>
      <p:sp>
        <p:nvSpPr>
          <p:cNvPr id="166957" name="TextBox 8"/>
          <p:cNvSpPr txBox="1">
            <a:spLocks noChangeArrowheads="1"/>
          </p:cNvSpPr>
          <p:nvPr/>
        </p:nvSpPr>
        <p:spPr bwMode="auto">
          <a:xfrm>
            <a:off x="32766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1</a:t>
            </a:r>
          </a:p>
        </p:txBody>
      </p:sp>
      <p:sp>
        <p:nvSpPr>
          <p:cNvPr id="166958" name="TextBox 9"/>
          <p:cNvSpPr txBox="1">
            <a:spLocks noChangeArrowheads="1"/>
          </p:cNvSpPr>
          <p:nvPr/>
        </p:nvSpPr>
        <p:spPr bwMode="auto">
          <a:xfrm>
            <a:off x="44958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2</a:t>
            </a:r>
          </a:p>
        </p:txBody>
      </p:sp>
      <p:sp>
        <p:nvSpPr>
          <p:cNvPr id="166959" name="TextBox 10"/>
          <p:cNvSpPr txBox="1">
            <a:spLocks noChangeArrowheads="1"/>
          </p:cNvSpPr>
          <p:nvPr/>
        </p:nvSpPr>
        <p:spPr bwMode="auto">
          <a:xfrm>
            <a:off x="5791200" y="1362075"/>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3</a:t>
            </a:r>
          </a:p>
        </p:txBody>
      </p:sp>
      <p:sp>
        <p:nvSpPr>
          <p:cNvPr id="166960" name="TextBox 11"/>
          <p:cNvSpPr txBox="1">
            <a:spLocks noChangeArrowheads="1"/>
          </p:cNvSpPr>
          <p:nvPr/>
        </p:nvSpPr>
        <p:spPr bwMode="auto">
          <a:xfrm>
            <a:off x="70866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4</a:t>
            </a:r>
          </a:p>
        </p:txBody>
      </p:sp>
      <p:cxnSp>
        <p:nvCxnSpPr>
          <p:cNvPr id="13" name="Straight Arrow Connector 12"/>
          <p:cNvCxnSpPr>
            <a:cxnSpLocks noChangeShapeType="1"/>
          </p:cNvCxnSpPr>
          <p:nvPr/>
        </p:nvCxnSpPr>
        <p:spPr bwMode="auto">
          <a:xfrm flipV="1">
            <a:off x="3695700" y="3409950"/>
            <a:ext cx="800100" cy="476250"/>
          </a:xfrm>
          <a:prstGeom prst="straightConnector1">
            <a:avLst/>
          </a:prstGeom>
          <a:noFill/>
          <a:ln w="254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
        <p:nvSpPr>
          <p:cNvPr id="1669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6696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4E834AF3-CA00-49C2-9BEE-2B5D961E9CE8}" type="slidenum">
              <a:rPr lang="en-US" altLang="en-US" sz="1200">
                <a:solidFill>
                  <a:srgbClr val="045C75"/>
                </a:solidFill>
              </a:rPr>
              <a:pPr eaLnBrk="1" hangingPunct="1"/>
              <a:t>141</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49388" y="1911350"/>
          <a:ext cx="6551612" cy="3048000"/>
        </p:xfrm>
        <a:graphic>
          <a:graphicData uri="http://schemas.openxmlformats.org/drawingml/2006/table">
            <a:tbl>
              <a:tblPr/>
              <a:tblGrid>
                <a:gridCol w="1309687"/>
                <a:gridCol w="1311275"/>
                <a:gridCol w="1309688"/>
                <a:gridCol w="1311275"/>
                <a:gridCol w="1309687"/>
              </a:tblGrid>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1</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6</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-2</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7</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bl>
          </a:graphicData>
        </a:graphic>
      </p:graphicFrame>
      <p:sp>
        <p:nvSpPr>
          <p:cNvPr id="167975" name="TextBox 2"/>
          <p:cNvSpPr txBox="1">
            <a:spLocks noChangeArrowheads="1"/>
          </p:cNvSpPr>
          <p:nvPr/>
        </p:nvSpPr>
        <p:spPr bwMode="auto">
          <a:xfrm>
            <a:off x="838200" y="20335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t</a:t>
            </a:r>
          </a:p>
        </p:txBody>
      </p:sp>
      <p:sp>
        <p:nvSpPr>
          <p:cNvPr id="167976" name="TextBox 3"/>
          <p:cNvSpPr txBox="1">
            <a:spLocks noChangeArrowheads="1"/>
          </p:cNvSpPr>
          <p:nvPr/>
        </p:nvSpPr>
        <p:spPr bwMode="auto">
          <a:xfrm>
            <a:off x="808038" y="25034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s</a:t>
            </a:r>
          </a:p>
        </p:txBody>
      </p:sp>
      <p:sp>
        <p:nvSpPr>
          <p:cNvPr id="167977" name="TextBox 4"/>
          <p:cNvSpPr txBox="1">
            <a:spLocks noChangeArrowheads="1"/>
          </p:cNvSpPr>
          <p:nvPr/>
        </p:nvSpPr>
        <p:spPr bwMode="auto">
          <a:xfrm>
            <a:off x="747713" y="3179763"/>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v1</a:t>
            </a:r>
          </a:p>
        </p:txBody>
      </p:sp>
      <p:sp>
        <p:nvSpPr>
          <p:cNvPr id="167978" name="TextBox 5"/>
          <p:cNvSpPr txBox="1">
            <a:spLocks noChangeArrowheads="1"/>
          </p:cNvSpPr>
          <p:nvPr/>
        </p:nvSpPr>
        <p:spPr bwMode="auto">
          <a:xfrm>
            <a:off x="747713" y="38862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v2</a:t>
            </a:r>
          </a:p>
        </p:txBody>
      </p:sp>
      <p:sp>
        <p:nvSpPr>
          <p:cNvPr id="167979" name="TextBox 6"/>
          <p:cNvSpPr txBox="1">
            <a:spLocks noChangeArrowheads="1"/>
          </p:cNvSpPr>
          <p:nvPr/>
        </p:nvSpPr>
        <p:spPr bwMode="auto">
          <a:xfrm>
            <a:off x="723900" y="44958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v3</a:t>
            </a:r>
          </a:p>
        </p:txBody>
      </p:sp>
      <p:sp>
        <p:nvSpPr>
          <p:cNvPr id="167980" name="TextBox 7"/>
          <p:cNvSpPr txBox="1">
            <a:spLocks noChangeArrowheads="1"/>
          </p:cNvSpPr>
          <p:nvPr/>
        </p:nvSpPr>
        <p:spPr bwMode="auto">
          <a:xfrm>
            <a:off x="18669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0</a:t>
            </a:r>
          </a:p>
        </p:txBody>
      </p:sp>
      <p:sp>
        <p:nvSpPr>
          <p:cNvPr id="167981" name="TextBox 8"/>
          <p:cNvSpPr txBox="1">
            <a:spLocks noChangeArrowheads="1"/>
          </p:cNvSpPr>
          <p:nvPr/>
        </p:nvSpPr>
        <p:spPr bwMode="auto">
          <a:xfrm>
            <a:off x="32766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1</a:t>
            </a:r>
          </a:p>
        </p:txBody>
      </p:sp>
      <p:sp>
        <p:nvSpPr>
          <p:cNvPr id="167982" name="TextBox 9"/>
          <p:cNvSpPr txBox="1">
            <a:spLocks noChangeArrowheads="1"/>
          </p:cNvSpPr>
          <p:nvPr/>
        </p:nvSpPr>
        <p:spPr bwMode="auto">
          <a:xfrm>
            <a:off x="44958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2</a:t>
            </a:r>
          </a:p>
        </p:txBody>
      </p:sp>
      <p:sp>
        <p:nvSpPr>
          <p:cNvPr id="167983" name="TextBox 10"/>
          <p:cNvSpPr txBox="1">
            <a:spLocks noChangeArrowheads="1"/>
          </p:cNvSpPr>
          <p:nvPr/>
        </p:nvSpPr>
        <p:spPr bwMode="auto">
          <a:xfrm>
            <a:off x="5791200" y="1362075"/>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3</a:t>
            </a:r>
          </a:p>
        </p:txBody>
      </p:sp>
      <p:sp>
        <p:nvSpPr>
          <p:cNvPr id="167984" name="TextBox 11"/>
          <p:cNvSpPr txBox="1">
            <a:spLocks noChangeArrowheads="1"/>
          </p:cNvSpPr>
          <p:nvPr/>
        </p:nvSpPr>
        <p:spPr bwMode="auto">
          <a:xfrm>
            <a:off x="70866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4</a:t>
            </a:r>
          </a:p>
        </p:txBody>
      </p:sp>
      <p:cxnSp>
        <p:nvCxnSpPr>
          <p:cNvPr id="13" name="Straight Arrow Connector 12"/>
          <p:cNvCxnSpPr>
            <a:cxnSpLocks noChangeShapeType="1"/>
          </p:cNvCxnSpPr>
          <p:nvPr/>
        </p:nvCxnSpPr>
        <p:spPr bwMode="auto">
          <a:xfrm>
            <a:off x="3695700" y="3962400"/>
            <a:ext cx="800100" cy="0"/>
          </a:xfrm>
          <a:prstGeom prst="straightConnector1">
            <a:avLst/>
          </a:prstGeom>
          <a:noFill/>
          <a:ln w="254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
        <p:nvSpPr>
          <p:cNvPr id="16798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6798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ACADCED3-6CC0-4443-B70C-82974CD319ED}" type="slidenum">
              <a:rPr lang="en-US" altLang="en-US" sz="1200">
                <a:solidFill>
                  <a:srgbClr val="045C75"/>
                </a:solidFill>
              </a:rPr>
              <a:pPr eaLnBrk="1" hangingPunct="1"/>
              <a:t>142</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49388" y="1911350"/>
          <a:ext cx="6551612" cy="3048000"/>
        </p:xfrm>
        <a:graphic>
          <a:graphicData uri="http://schemas.openxmlformats.org/drawingml/2006/table">
            <a:tbl>
              <a:tblPr/>
              <a:tblGrid>
                <a:gridCol w="1309687"/>
                <a:gridCol w="1311275"/>
                <a:gridCol w="1309688"/>
                <a:gridCol w="1311275"/>
                <a:gridCol w="1309687"/>
              </a:tblGrid>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1</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6</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-2</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7</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7</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bl>
          </a:graphicData>
        </a:graphic>
      </p:graphicFrame>
      <p:sp>
        <p:nvSpPr>
          <p:cNvPr id="168999" name="TextBox 2"/>
          <p:cNvSpPr txBox="1">
            <a:spLocks noChangeArrowheads="1"/>
          </p:cNvSpPr>
          <p:nvPr/>
        </p:nvSpPr>
        <p:spPr bwMode="auto">
          <a:xfrm>
            <a:off x="838200" y="20335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t</a:t>
            </a:r>
          </a:p>
        </p:txBody>
      </p:sp>
      <p:sp>
        <p:nvSpPr>
          <p:cNvPr id="169000" name="TextBox 3"/>
          <p:cNvSpPr txBox="1">
            <a:spLocks noChangeArrowheads="1"/>
          </p:cNvSpPr>
          <p:nvPr/>
        </p:nvSpPr>
        <p:spPr bwMode="auto">
          <a:xfrm>
            <a:off x="808038" y="25034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s</a:t>
            </a:r>
          </a:p>
        </p:txBody>
      </p:sp>
      <p:sp>
        <p:nvSpPr>
          <p:cNvPr id="169001" name="TextBox 4"/>
          <p:cNvSpPr txBox="1">
            <a:spLocks noChangeArrowheads="1"/>
          </p:cNvSpPr>
          <p:nvPr/>
        </p:nvSpPr>
        <p:spPr bwMode="auto">
          <a:xfrm>
            <a:off x="747713" y="3179763"/>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v1</a:t>
            </a:r>
          </a:p>
        </p:txBody>
      </p:sp>
      <p:sp>
        <p:nvSpPr>
          <p:cNvPr id="169002" name="TextBox 5"/>
          <p:cNvSpPr txBox="1">
            <a:spLocks noChangeArrowheads="1"/>
          </p:cNvSpPr>
          <p:nvPr/>
        </p:nvSpPr>
        <p:spPr bwMode="auto">
          <a:xfrm>
            <a:off x="747713" y="38862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v2</a:t>
            </a:r>
          </a:p>
        </p:txBody>
      </p:sp>
      <p:sp>
        <p:nvSpPr>
          <p:cNvPr id="169003" name="TextBox 6"/>
          <p:cNvSpPr txBox="1">
            <a:spLocks noChangeArrowheads="1"/>
          </p:cNvSpPr>
          <p:nvPr/>
        </p:nvSpPr>
        <p:spPr bwMode="auto">
          <a:xfrm>
            <a:off x="723900" y="44958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v3</a:t>
            </a:r>
          </a:p>
        </p:txBody>
      </p:sp>
      <p:sp>
        <p:nvSpPr>
          <p:cNvPr id="169004" name="TextBox 7"/>
          <p:cNvSpPr txBox="1">
            <a:spLocks noChangeArrowheads="1"/>
          </p:cNvSpPr>
          <p:nvPr/>
        </p:nvSpPr>
        <p:spPr bwMode="auto">
          <a:xfrm>
            <a:off x="18669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0</a:t>
            </a:r>
          </a:p>
        </p:txBody>
      </p:sp>
      <p:sp>
        <p:nvSpPr>
          <p:cNvPr id="169005" name="TextBox 8"/>
          <p:cNvSpPr txBox="1">
            <a:spLocks noChangeArrowheads="1"/>
          </p:cNvSpPr>
          <p:nvPr/>
        </p:nvSpPr>
        <p:spPr bwMode="auto">
          <a:xfrm>
            <a:off x="32766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1</a:t>
            </a:r>
          </a:p>
        </p:txBody>
      </p:sp>
      <p:sp>
        <p:nvSpPr>
          <p:cNvPr id="169006" name="TextBox 9"/>
          <p:cNvSpPr txBox="1">
            <a:spLocks noChangeArrowheads="1"/>
          </p:cNvSpPr>
          <p:nvPr/>
        </p:nvSpPr>
        <p:spPr bwMode="auto">
          <a:xfrm>
            <a:off x="44958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2</a:t>
            </a:r>
          </a:p>
        </p:txBody>
      </p:sp>
      <p:sp>
        <p:nvSpPr>
          <p:cNvPr id="169007" name="TextBox 10"/>
          <p:cNvSpPr txBox="1">
            <a:spLocks noChangeArrowheads="1"/>
          </p:cNvSpPr>
          <p:nvPr/>
        </p:nvSpPr>
        <p:spPr bwMode="auto">
          <a:xfrm>
            <a:off x="5791200" y="1362075"/>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3</a:t>
            </a:r>
          </a:p>
        </p:txBody>
      </p:sp>
      <p:sp>
        <p:nvSpPr>
          <p:cNvPr id="169008" name="TextBox 11"/>
          <p:cNvSpPr txBox="1">
            <a:spLocks noChangeArrowheads="1"/>
          </p:cNvSpPr>
          <p:nvPr/>
        </p:nvSpPr>
        <p:spPr bwMode="auto">
          <a:xfrm>
            <a:off x="70866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4</a:t>
            </a:r>
          </a:p>
        </p:txBody>
      </p:sp>
      <p:cxnSp>
        <p:nvCxnSpPr>
          <p:cNvPr id="13" name="Straight Arrow Connector 12"/>
          <p:cNvCxnSpPr>
            <a:cxnSpLocks noChangeShapeType="1"/>
          </p:cNvCxnSpPr>
          <p:nvPr/>
        </p:nvCxnSpPr>
        <p:spPr bwMode="auto">
          <a:xfrm>
            <a:off x="3695700" y="4648200"/>
            <a:ext cx="800100" cy="0"/>
          </a:xfrm>
          <a:prstGeom prst="straightConnector1">
            <a:avLst/>
          </a:prstGeom>
          <a:noFill/>
          <a:ln w="254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
        <p:nvSpPr>
          <p:cNvPr id="16901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6901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06A83C54-625D-4CFD-AC97-5E65E2CCEA11}" type="slidenum">
              <a:rPr lang="en-US" altLang="en-US" sz="1200">
                <a:solidFill>
                  <a:srgbClr val="045C75"/>
                </a:solidFill>
              </a:rPr>
              <a:pPr eaLnBrk="1" hangingPunct="1"/>
              <a:t>143</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49388" y="1911350"/>
          <a:ext cx="6551612" cy="3048000"/>
        </p:xfrm>
        <a:graphic>
          <a:graphicData uri="http://schemas.openxmlformats.org/drawingml/2006/table">
            <a:tbl>
              <a:tblPr/>
              <a:tblGrid>
                <a:gridCol w="1309687"/>
                <a:gridCol w="1311275"/>
                <a:gridCol w="1309688"/>
                <a:gridCol w="1311275"/>
                <a:gridCol w="1309687"/>
              </a:tblGrid>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1</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6</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-2</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7</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7</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bl>
          </a:graphicData>
        </a:graphic>
      </p:graphicFrame>
      <p:sp>
        <p:nvSpPr>
          <p:cNvPr id="170023" name="TextBox 2"/>
          <p:cNvSpPr txBox="1">
            <a:spLocks noChangeArrowheads="1"/>
          </p:cNvSpPr>
          <p:nvPr/>
        </p:nvSpPr>
        <p:spPr bwMode="auto">
          <a:xfrm>
            <a:off x="838200" y="20335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t</a:t>
            </a:r>
          </a:p>
        </p:txBody>
      </p:sp>
      <p:sp>
        <p:nvSpPr>
          <p:cNvPr id="170024" name="TextBox 3"/>
          <p:cNvSpPr txBox="1">
            <a:spLocks noChangeArrowheads="1"/>
          </p:cNvSpPr>
          <p:nvPr/>
        </p:nvSpPr>
        <p:spPr bwMode="auto">
          <a:xfrm>
            <a:off x="808038" y="25034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s</a:t>
            </a:r>
          </a:p>
        </p:txBody>
      </p:sp>
      <p:sp>
        <p:nvSpPr>
          <p:cNvPr id="170025" name="TextBox 4"/>
          <p:cNvSpPr txBox="1">
            <a:spLocks noChangeArrowheads="1"/>
          </p:cNvSpPr>
          <p:nvPr/>
        </p:nvSpPr>
        <p:spPr bwMode="auto">
          <a:xfrm>
            <a:off x="747713" y="3179763"/>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v1</a:t>
            </a:r>
          </a:p>
        </p:txBody>
      </p:sp>
      <p:sp>
        <p:nvSpPr>
          <p:cNvPr id="170026" name="TextBox 5"/>
          <p:cNvSpPr txBox="1">
            <a:spLocks noChangeArrowheads="1"/>
          </p:cNvSpPr>
          <p:nvPr/>
        </p:nvSpPr>
        <p:spPr bwMode="auto">
          <a:xfrm>
            <a:off x="747713" y="38862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v2</a:t>
            </a:r>
          </a:p>
        </p:txBody>
      </p:sp>
      <p:sp>
        <p:nvSpPr>
          <p:cNvPr id="170027" name="TextBox 6"/>
          <p:cNvSpPr txBox="1">
            <a:spLocks noChangeArrowheads="1"/>
          </p:cNvSpPr>
          <p:nvPr/>
        </p:nvSpPr>
        <p:spPr bwMode="auto">
          <a:xfrm>
            <a:off x="723900" y="44958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v3</a:t>
            </a:r>
          </a:p>
        </p:txBody>
      </p:sp>
      <p:sp>
        <p:nvSpPr>
          <p:cNvPr id="170028" name="TextBox 7"/>
          <p:cNvSpPr txBox="1">
            <a:spLocks noChangeArrowheads="1"/>
          </p:cNvSpPr>
          <p:nvPr/>
        </p:nvSpPr>
        <p:spPr bwMode="auto">
          <a:xfrm>
            <a:off x="18669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0</a:t>
            </a:r>
          </a:p>
        </p:txBody>
      </p:sp>
      <p:sp>
        <p:nvSpPr>
          <p:cNvPr id="170029" name="TextBox 8"/>
          <p:cNvSpPr txBox="1">
            <a:spLocks noChangeArrowheads="1"/>
          </p:cNvSpPr>
          <p:nvPr/>
        </p:nvSpPr>
        <p:spPr bwMode="auto">
          <a:xfrm>
            <a:off x="32766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1</a:t>
            </a:r>
          </a:p>
        </p:txBody>
      </p:sp>
      <p:sp>
        <p:nvSpPr>
          <p:cNvPr id="170030" name="TextBox 9"/>
          <p:cNvSpPr txBox="1">
            <a:spLocks noChangeArrowheads="1"/>
          </p:cNvSpPr>
          <p:nvPr/>
        </p:nvSpPr>
        <p:spPr bwMode="auto">
          <a:xfrm>
            <a:off x="44958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2</a:t>
            </a:r>
          </a:p>
        </p:txBody>
      </p:sp>
      <p:sp>
        <p:nvSpPr>
          <p:cNvPr id="170031" name="TextBox 10"/>
          <p:cNvSpPr txBox="1">
            <a:spLocks noChangeArrowheads="1"/>
          </p:cNvSpPr>
          <p:nvPr/>
        </p:nvSpPr>
        <p:spPr bwMode="auto">
          <a:xfrm>
            <a:off x="5791200" y="1362075"/>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3</a:t>
            </a:r>
          </a:p>
        </p:txBody>
      </p:sp>
      <p:sp>
        <p:nvSpPr>
          <p:cNvPr id="170032" name="TextBox 11"/>
          <p:cNvSpPr txBox="1">
            <a:spLocks noChangeArrowheads="1"/>
          </p:cNvSpPr>
          <p:nvPr/>
        </p:nvSpPr>
        <p:spPr bwMode="auto">
          <a:xfrm>
            <a:off x="70866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4</a:t>
            </a:r>
          </a:p>
        </p:txBody>
      </p:sp>
      <p:cxnSp>
        <p:nvCxnSpPr>
          <p:cNvPr id="13" name="Straight Arrow Connector 12"/>
          <p:cNvCxnSpPr>
            <a:cxnSpLocks noChangeShapeType="1"/>
          </p:cNvCxnSpPr>
          <p:nvPr/>
        </p:nvCxnSpPr>
        <p:spPr bwMode="auto">
          <a:xfrm>
            <a:off x="4953000" y="2133600"/>
            <a:ext cx="800100" cy="0"/>
          </a:xfrm>
          <a:prstGeom prst="straightConnector1">
            <a:avLst/>
          </a:prstGeom>
          <a:noFill/>
          <a:ln w="254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
        <p:nvSpPr>
          <p:cNvPr id="17003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7003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12FE5F9D-B98C-4227-8B4F-ACE061B0111F}" type="slidenum">
              <a:rPr lang="en-US" altLang="en-US" sz="1200">
                <a:solidFill>
                  <a:srgbClr val="045C75"/>
                </a:solidFill>
              </a:rPr>
              <a:pPr eaLnBrk="1" hangingPunct="1"/>
              <a:t>144</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49388" y="1911350"/>
          <a:ext cx="6551612" cy="3048000"/>
        </p:xfrm>
        <a:graphic>
          <a:graphicData uri="http://schemas.openxmlformats.org/drawingml/2006/table">
            <a:tbl>
              <a:tblPr/>
              <a:tblGrid>
                <a:gridCol w="1309687"/>
                <a:gridCol w="1311275"/>
                <a:gridCol w="1309688"/>
                <a:gridCol w="1311275"/>
                <a:gridCol w="1309687"/>
              </a:tblGrid>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1</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1</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6</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-2</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7</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7</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bl>
          </a:graphicData>
        </a:graphic>
      </p:graphicFrame>
      <p:sp>
        <p:nvSpPr>
          <p:cNvPr id="171047" name="TextBox 2"/>
          <p:cNvSpPr txBox="1">
            <a:spLocks noChangeArrowheads="1"/>
          </p:cNvSpPr>
          <p:nvPr/>
        </p:nvSpPr>
        <p:spPr bwMode="auto">
          <a:xfrm>
            <a:off x="838200" y="20335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t</a:t>
            </a:r>
          </a:p>
        </p:txBody>
      </p:sp>
      <p:sp>
        <p:nvSpPr>
          <p:cNvPr id="171048" name="TextBox 3"/>
          <p:cNvSpPr txBox="1">
            <a:spLocks noChangeArrowheads="1"/>
          </p:cNvSpPr>
          <p:nvPr/>
        </p:nvSpPr>
        <p:spPr bwMode="auto">
          <a:xfrm>
            <a:off x="808038" y="25034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s</a:t>
            </a:r>
          </a:p>
        </p:txBody>
      </p:sp>
      <p:sp>
        <p:nvSpPr>
          <p:cNvPr id="171049" name="TextBox 4"/>
          <p:cNvSpPr txBox="1">
            <a:spLocks noChangeArrowheads="1"/>
          </p:cNvSpPr>
          <p:nvPr/>
        </p:nvSpPr>
        <p:spPr bwMode="auto">
          <a:xfrm>
            <a:off x="747713" y="3179763"/>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v1</a:t>
            </a:r>
          </a:p>
        </p:txBody>
      </p:sp>
      <p:sp>
        <p:nvSpPr>
          <p:cNvPr id="171050" name="TextBox 5"/>
          <p:cNvSpPr txBox="1">
            <a:spLocks noChangeArrowheads="1"/>
          </p:cNvSpPr>
          <p:nvPr/>
        </p:nvSpPr>
        <p:spPr bwMode="auto">
          <a:xfrm>
            <a:off x="747713" y="38862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v2</a:t>
            </a:r>
          </a:p>
        </p:txBody>
      </p:sp>
      <p:sp>
        <p:nvSpPr>
          <p:cNvPr id="171051" name="TextBox 6"/>
          <p:cNvSpPr txBox="1">
            <a:spLocks noChangeArrowheads="1"/>
          </p:cNvSpPr>
          <p:nvPr/>
        </p:nvSpPr>
        <p:spPr bwMode="auto">
          <a:xfrm>
            <a:off x="723900" y="44958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v3</a:t>
            </a:r>
          </a:p>
        </p:txBody>
      </p:sp>
      <p:sp>
        <p:nvSpPr>
          <p:cNvPr id="171052" name="TextBox 7"/>
          <p:cNvSpPr txBox="1">
            <a:spLocks noChangeArrowheads="1"/>
          </p:cNvSpPr>
          <p:nvPr/>
        </p:nvSpPr>
        <p:spPr bwMode="auto">
          <a:xfrm>
            <a:off x="18669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0</a:t>
            </a:r>
          </a:p>
        </p:txBody>
      </p:sp>
      <p:sp>
        <p:nvSpPr>
          <p:cNvPr id="171053" name="TextBox 8"/>
          <p:cNvSpPr txBox="1">
            <a:spLocks noChangeArrowheads="1"/>
          </p:cNvSpPr>
          <p:nvPr/>
        </p:nvSpPr>
        <p:spPr bwMode="auto">
          <a:xfrm>
            <a:off x="32766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1</a:t>
            </a:r>
          </a:p>
        </p:txBody>
      </p:sp>
      <p:sp>
        <p:nvSpPr>
          <p:cNvPr id="171054" name="TextBox 9"/>
          <p:cNvSpPr txBox="1">
            <a:spLocks noChangeArrowheads="1"/>
          </p:cNvSpPr>
          <p:nvPr/>
        </p:nvSpPr>
        <p:spPr bwMode="auto">
          <a:xfrm>
            <a:off x="44958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2</a:t>
            </a:r>
          </a:p>
        </p:txBody>
      </p:sp>
      <p:sp>
        <p:nvSpPr>
          <p:cNvPr id="171055" name="TextBox 10"/>
          <p:cNvSpPr txBox="1">
            <a:spLocks noChangeArrowheads="1"/>
          </p:cNvSpPr>
          <p:nvPr/>
        </p:nvSpPr>
        <p:spPr bwMode="auto">
          <a:xfrm>
            <a:off x="5791200" y="1362075"/>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3</a:t>
            </a:r>
          </a:p>
        </p:txBody>
      </p:sp>
      <p:sp>
        <p:nvSpPr>
          <p:cNvPr id="171056" name="TextBox 11"/>
          <p:cNvSpPr txBox="1">
            <a:spLocks noChangeArrowheads="1"/>
          </p:cNvSpPr>
          <p:nvPr/>
        </p:nvSpPr>
        <p:spPr bwMode="auto">
          <a:xfrm>
            <a:off x="70866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4</a:t>
            </a:r>
          </a:p>
        </p:txBody>
      </p:sp>
      <p:cxnSp>
        <p:nvCxnSpPr>
          <p:cNvPr id="13" name="Straight Arrow Connector 12"/>
          <p:cNvCxnSpPr>
            <a:cxnSpLocks noChangeShapeType="1"/>
          </p:cNvCxnSpPr>
          <p:nvPr/>
        </p:nvCxnSpPr>
        <p:spPr bwMode="auto">
          <a:xfrm>
            <a:off x="5046663" y="2763838"/>
            <a:ext cx="762000" cy="0"/>
          </a:xfrm>
          <a:prstGeom prst="straightConnector1">
            <a:avLst/>
          </a:prstGeom>
          <a:noFill/>
          <a:ln w="254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
        <p:nvSpPr>
          <p:cNvPr id="17105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7105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930DDE4C-3CD5-4CB6-9928-B834682CB90D}" type="slidenum">
              <a:rPr lang="en-US" altLang="en-US" sz="1200">
                <a:solidFill>
                  <a:srgbClr val="045C75"/>
                </a:solidFill>
              </a:rPr>
              <a:pPr eaLnBrk="1" hangingPunct="1"/>
              <a:t>145</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49388" y="1911350"/>
          <a:ext cx="6551612" cy="3048000"/>
        </p:xfrm>
        <a:graphic>
          <a:graphicData uri="http://schemas.openxmlformats.org/drawingml/2006/table">
            <a:tbl>
              <a:tblPr/>
              <a:tblGrid>
                <a:gridCol w="1309687"/>
                <a:gridCol w="1311275"/>
                <a:gridCol w="1309688"/>
                <a:gridCol w="1311275"/>
                <a:gridCol w="1309687"/>
              </a:tblGrid>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1</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1</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6</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-2</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-2</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7</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7</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bl>
          </a:graphicData>
        </a:graphic>
      </p:graphicFrame>
      <p:sp>
        <p:nvSpPr>
          <p:cNvPr id="172071" name="TextBox 2"/>
          <p:cNvSpPr txBox="1">
            <a:spLocks noChangeArrowheads="1"/>
          </p:cNvSpPr>
          <p:nvPr/>
        </p:nvSpPr>
        <p:spPr bwMode="auto">
          <a:xfrm>
            <a:off x="838200" y="20335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t</a:t>
            </a:r>
          </a:p>
        </p:txBody>
      </p:sp>
      <p:sp>
        <p:nvSpPr>
          <p:cNvPr id="172072" name="TextBox 3"/>
          <p:cNvSpPr txBox="1">
            <a:spLocks noChangeArrowheads="1"/>
          </p:cNvSpPr>
          <p:nvPr/>
        </p:nvSpPr>
        <p:spPr bwMode="auto">
          <a:xfrm>
            <a:off x="808038" y="25034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s</a:t>
            </a:r>
          </a:p>
        </p:txBody>
      </p:sp>
      <p:sp>
        <p:nvSpPr>
          <p:cNvPr id="172073" name="TextBox 4"/>
          <p:cNvSpPr txBox="1">
            <a:spLocks noChangeArrowheads="1"/>
          </p:cNvSpPr>
          <p:nvPr/>
        </p:nvSpPr>
        <p:spPr bwMode="auto">
          <a:xfrm>
            <a:off x="747713" y="3179763"/>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v1</a:t>
            </a:r>
          </a:p>
        </p:txBody>
      </p:sp>
      <p:sp>
        <p:nvSpPr>
          <p:cNvPr id="172074" name="TextBox 5"/>
          <p:cNvSpPr txBox="1">
            <a:spLocks noChangeArrowheads="1"/>
          </p:cNvSpPr>
          <p:nvPr/>
        </p:nvSpPr>
        <p:spPr bwMode="auto">
          <a:xfrm>
            <a:off x="747713" y="38862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v2</a:t>
            </a:r>
          </a:p>
        </p:txBody>
      </p:sp>
      <p:sp>
        <p:nvSpPr>
          <p:cNvPr id="172075" name="TextBox 6"/>
          <p:cNvSpPr txBox="1">
            <a:spLocks noChangeArrowheads="1"/>
          </p:cNvSpPr>
          <p:nvPr/>
        </p:nvSpPr>
        <p:spPr bwMode="auto">
          <a:xfrm>
            <a:off x="723900" y="44958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v3</a:t>
            </a:r>
          </a:p>
        </p:txBody>
      </p:sp>
      <p:sp>
        <p:nvSpPr>
          <p:cNvPr id="172076" name="TextBox 7"/>
          <p:cNvSpPr txBox="1">
            <a:spLocks noChangeArrowheads="1"/>
          </p:cNvSpPr>
          <p:nvPr/>
        </p:nvSpPr>
        <p:spPr bwMode="auto">
          <a:xfrm>
            <a:off x="18669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0</a:t>
            </a:r>
          </a:p>
        </p:txBody>
      </p:sp>
      <p:sp>
        <p:nvSpPr>
          <p:cNvPr id="172077" name="TextBox 8"/>
          <p:cNvSpPr txBox="1">
            <a:spLocks noChangeArrowheads="1"/>
          </p:cNvSpPr>
          <p:nvPr/>
        </p:nvSpPr>
        <p:spPr bwMode="auto">
          <a:xfrm>
            <a:off x="32766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1</a:t>
            </a:r>
          </a:p>
        </p:txBody>
      </p:sp>
      <p:sp>
        <p:nvSpPr>
          <p:cNvPr id="172078" name="TextBox 9"/>
          <p:cNvSpPr txBox="1">
            <a:spLocks noChangeArrowheads="1"/>
          </p:cNvSpPr>
          <p:nvPr/>
        </p:nvSpPr>
        <p:spPr bwMode="auto">
          <a:xfrm>
            <a:off x="44958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2</a:t>
            </a:r>
          </a:p>
        </p:txBody>
      </p:sp>
      <p:sp>
        <p:nvSpPr>
          <p:cNvPr id="172079" name="TextBox 10"/>
          <p:cNvSpPr txBox="1">
            <a:spLocks noChangeArrowheads="1"/>
          </p:cNvSpPr>
          <p:nvPr/>
        </p:nvSpPr>
        <p:spPr bwMode="auto">
          <a:xfrm>
            <a:off x="5791200" y="1362075"/>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3</a:t>
            </a:r>
          </a:p>
        </p:txBody>
      </p:sp>
      <p:sp>
        <p:nvSpPr>
          <p:cNvPr id="172080" name="TextBox 11"/>
          <p:cNvSpPr txBox="1">
            <a:spLocks noChangeArrowheads="1"/>
          </p:cNvSpPr>
          <p:nvPr/>
        </p:nvSpPr>
        <p:spPr bwMode="auto">
          <a:xfrm>
            <a:off x="70866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4</a:t>
            </a:r>
          </a:p>
        </p:txBody>
      </p:sp>
      <p:cxnSp>
        <p:nvCxnSpPr>
          <p:cNvPr id="13" name="Straight Arrow Connector 12"/>
          <p:cNvCxnSpPr>
            <a:cxnSpLocks noChangeShapeType="1"/>
          </p:cNvCxnSpPr>
          <p:nvPr/>
        </p:nvCxnSpPr>
        <p:spPr bwMode="auto">
          <a:xfrm>
            <a:off x="4953000" y="3409950"/>
            <a:ext cx="838200" cy="0"/>
          </a:xfrm>
          <a:prstGeom prst="straightConnector1">
            <a:avLst/>
          </a:prstGeom>
          <a:noFill/>
          <a:ln w="254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
        <p:nvSpPr>
          <p:cNvPr id="17208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7208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8D8CF245-89FB-4CA5-A5A2-A0E144FC3974}" type="slidenum">
              <a:rPr lang="en-US" altLang="en-US" sz="1200">
                <a:solidFill>
                  <a:srgbClr val="045C75"/>
                </a:solidFill>
              </a:rPr>
              <a:pPr eaLnBrk="1" hangingPunct="1"/>
              <a:t>146</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49388" y="1911350"/>
          <a:ext cx="6551612" cy="3048000"/>
        </p:xfrm>
        <a:graphic>
          <a:graphicData uri="http://schemas.openxmlformats.org/drawingml/2006/table">
            <a:tbl>
              <a:tblPr/>
              <a:tblGrid>
                <a:gridCol w="1309687"/>
                <a:gridCol w="1311275"/>
                <a:gridCol w="1309688"/>
                <a:gridCol w="1311275"/>
                <a:gridCol w="1309687"/>
              </a:tblGrid>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1</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1</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6</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-2</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-2</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7</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7</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bl>
          </a:graphicData>
        </a:graphic>
      </p:graphicFrame>
      <p:sp>
        <p:nvSpPr>
          <p:cNvPr id="173095" name="TextBox 2"/>
          <p:cNvSpPr txBox="1">
            <a:spLocks noChangeArrowheads="1"/>
          </p:cNvSpPr>
          <p:nvPr/>
        </p:nvSpPr>
        <p:spPr bwMode="auto">
          <a:xfrm>
            <a:off x="838200" y="20335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t</a:t>
            </a:r>
          </a:p>
        </p:txBody>
      </p:sp>
      <p:sp>
        <p:nvSpPr>
          <p:cNvPr id="173096" name="TextBox 3"/>
          <p:cNvSpPr txBox="1">
            <a:spLocks noChangeArrowheads="1"/>
          </p:cNvSpPr>
          <p:nvPr/>
        </p:nvSpPr>
        <p:spPr bwMode="auto">
          <a:xfrm>
            <a:off x="808038" y="25034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s</a:t>
            </a:r>
          </a:p>
        </p:txBody>
      </p:sp>
      <p:sp>
        <p:nvSpPr>
          <p:cNvPr id="173097" name="TextBox 4"/>
          <p:cNvSpPr txBox="1">
            <a:spLocks noChangeArrowheads="1"/>
          </p:cNvSpPr>
          <p:nvPr/>
        </p:nvSpPr>
        <p:spPr bwMode="auto">
          <a:xfrm>
            <a:off x="747713" y="3179763"/>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v1</a:t>
            </a:r>
          </a:p>
        </p:txBody>
      </p:sp>
      <p:sp>
        <p:nvSpPr>
          <p:cNvPr id="173098" name="TextBox 5"/>
          <p:cNvSpPr txBox="1">
            <a:spLocks noChangeArrowheads="1"/>
          </p:cNvSpPr>
          <p:nvPr/>
        </p:nvSpPr>
        <p:spPr bwMode="auto">
          <a:xfrm>
            <a:off x="747713" y="38862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v2</a:t>
            </a:r>
          </a:p>
        </p:txBody>
      </p:sp>
      <p:sp>
        <p:nvSpPr>
          <p:cNvPr id="173099" name="TextBox 6"/>
          <p:cNvSpPr txBox="1">
            <a:spLocks noChangeArrowheads="1"/>
          </p:cNvSpPr>
          <p:nvPr/>
        </p:nvSpPr>
        <p:spPr bwMode="auto">
          <a:xfrm>
            <a:off x="723900" y="44958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v3</a:t>
            </a:r>
          </a:p>
        </p:txBody>
      </p:sp>
      <p:sp>
        <p:nvSpPr>
          <p:cNvPr id="173100" name="TextBox 7"/>
          <p:cNvSpPr txBox="1">
            <a:spLocks noChangeArrowheads="1"/>
          </p:cNvSpPr>
          <p:nvPr/>
        </p:nvSpPr>
        <p:spPr bwMode="auto">
          <a:xfrm>
            <a:off x="18669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0</a:t>
            </a:r>
          </a:p>
        </p:txBody>
      </p:sp>
      <p:sp>
        <p:nvSpPr>
          <p:cNvPr id="173101" name="TextBox 8"/>
          <p:cNvSpPr txBox="1">
            <a:spLocks noChangeArrowheads="1"/>
          </p:cNvSpPr>
          <p:nvPr/>
        </p:nvSpPr>
        <p:spPr bwMode="auto">
          <a:xfrm>
            <a:off x="32766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1</a:t>
            </a:r>
          </a:p>
        </p:txBody>
      </p:sp>
      <p:sp>
        <p:nvSpPr>
          <p:cNvPr id="173102" name="TextBox 9"/>
          <p:cNvSpPr txBox="1">
            <a:spLocks noChangeArrowheads="1"/>
          </p:cNvSpPr>
          <p:nvPr/>
        </p:nvSpPr>
        <p:spPr bwMode="auto">
          <a:xfrm>
            <a:off x="44958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2</a:t>
            </a:r>
          </a:p>
        </p:txBody>
      </p:sp>
      <p:sp>
        <p:nvSpPr>
          <p:cNvPr id="173103" name="TextBox 10"/>
          <p:cNvSpPr txBox="1">
            <a:spLocks noChangeArrowheads="1"/>
          </p:cNvSpPr>
          <p:nvPr/>
        </p:nvSpPr>
        <p:spPr bwMode="auto">
          <a:xfrm>
            <a:off x="5791200" y="1362075"/>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3</a:t>
            </a:r>
          </a:p>
        </p:txBody>
      </p:sp>
      <p:sp>
        <p:nvSpPr>
          <p:cNvPr id="173104" name="TextBox 11"/>
          <p:cNvSpPr txBox="1">
            <a:spLocks noChangeArrowheads="1"/>
          </p:cNvSpPr>
          <p:nvPr/>
        </p:nvSpPr>
        <p:spPr bwMode="auto">
          <a:xfrm>
            <a:off x="70866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4</a:t>
            </a:r>
          </a:p>
        </p:txBody>
      </p:sp>
      <p:cxnSp>
        <p:nvCxnSpPr>
          <p:cNvPr id="13" name="Straight Arrow Connector 12"/>
          <p:cNvCxnSpPr>
            <a:cxnSpLocks noChangeShapeType="1"/>
          </p:cNvCxnSpPr>
          <p:nvPr/>
        </p:nvCxnSpPr>
        <p:spPr bwMode="auto">
          <a:xfrm>
            <a:off x="4953000" y="4038600"/>
            <a:ext cx="838200" cy="0"/>
          </a:xfrm>
          <a:prstGeom prst="straightConnector1">
            <a:avLst/>
          </a:prstGeom>
          <a:noFill/>
          <a:ln w="254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
        <p:nvSpPr>
          <p:cNvPr id="17310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7310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96BAF1D2-BC31-4001-AB9A-252C51C94479}" type="slidenum">
              <a:rPr lang="en-US" altLang="en-US" sz="1200">
                <a:solidFill>
                  <a:srgbClr val="045C75"/>
                </a:solidFill>
              </a:rPr>
              <a:pPr eaLnBrk="1" hangingPunct="1"/>
              <a:t>147</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49388" y="1911350"/>
          <a:ext cx="6551612" cy="3048000"/>
        </p:xfrm>
        <a:graphic>
          <a:graphicData uri="http://schemas.openxmlformats.org/drawingml/2006/table">
            <a:tbl>
              <a:tblPr/>
              <a:tblGrid>
                <a:gridCol w="1309687"/>
                <a:gridCol w="1311275"/>
                <a:gridCol w="1309688"/>
                <a:gridCol w="1311275"/>
                <a:gridCol w="1309687"/>
              </a:tblGrid>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1</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1</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6</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-2</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-2</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7</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7</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bl>
          </a:graphicData>
        </a:graphic>
      </p:graphicFrame>
      <p:sp>
        <p:nvSpPr>
          <p:cNvPr id="174119" name="TextBox 2"/>
          <p:cNvSpPr txBox="1">
            <a:spLocks noChangeArrowheads="1"/>
          </p:cNvSpPr>
          <p:nvPr/>
        </p:nvSpPr>
        <p:spPr bwMode="auto">
          <a:xfrm>
            <a:off x="838200" y="20335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t</a:t>
            </a:r>
          </a:p>
        </p:txBody>
      </p:sp>
      <p:sp>
        <p:nvSpPr>
          <p:cNvPr id="174120" name="TextBox 3"/>
          <p:cNvSpPr txBox="1">
            <a:spLocks noChangeArrowheads="1"/>
          </p:cNvSpPr>
          <p:nvPr/>
        </p:nvSpPr>
        <p:spPr bwMode="auto">
          <a:xfrm>
            <a:off x="808038" y="25034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s</a:t>
            </a:r>
          </a:p>
        </p:txBody>
      </p:sp>
      <p:sp>
        <p:nvSpPr>
          <p:cNvPr id="174121" name="TextBox 4"/>
          <p:cNvSpPr txBox="1">
            <a:spLocks noChangeArrowheads="1"/>
          </p:cNvSpPr>
          <p:nvPr/>
        </p:nvSpPr>
        <p:spPr bwMode="auto">
          <a:xfrm>
            <a:off x="747713" y="3179763"/>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v1</a:t>
            </a:r>
          </a:p>
        </p:txBody>
      </p:sp>
      <p:sp>
        <p:nvSpPr>
          <p:cNvPr id="174122" name="TextBox 5"/>
          <p:cNvSpPr txBox="1">
            <a:spLocks noChangeArrowheads="1"/>
          </p:cNvSpPr>
          <p:nvPr/>
        </p:nvSpPr>
        <p:spPr bwMode="auto">
          <a:xfrm>
            <a:off x="747713" y="38862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v2</a:t>
            </a:r>
          </a:p>
        </p:txBody>
      </p:sp>
      <p:sp>
        <p:nvSpPr>
          <p:cNvPr id="174123" name="TextBox 6"/>
          <p:cNvSpPr txBox="1">
            <a:spLocks noChangeArrowheads="1"/>
          </p:cNvSpPr>
          <p:nvPr/>
        </p:nvSpPr>
        <p:spPr bwMode="auto">
          <a:xfrm>
            <a:off x="723900" y="44958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v3</a:t>
            </a:r>
          </a:p>
        </p:txBody>
      </p:sp>
      <p:sp>
        <p:nvSpPr>
          <p:cNvPr id="174124" name="TextBox 7"/>
          <p:cNvSpPr txBox="1">
            <a:spLocks noChangeArrowheads="1"/>
          </p:cNvSpPr>
          <p:nvPr/>
        </p:nvSpPr>
        <p:spPr bwMode="auto">
          <a:xfrm>
            <a:off x="18669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0</a:t>
            </a:r>
          </a:p>
        </p:txBody>
      </p:sp>
      <p:sp>
        <p:nvSpPr>
          <p:cNvPr id="174125" name="TextBox 8"/>
          <p:cNvSpPr txBox="1">
            <a:spLocks noChangeArrowheads="1"/>
          </p:cNvSpPr>
          <p:nvPr/>
        </p:nvSpPr>
        <p:spPr bwMode="auto">
          <a:xfrm>
            <a:off x="32766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1</a:t>
            </a:r>
          </a:p>
        </p:txBody>
      </p:sp>
      <p:sp>
        <p:nvSpPr>
          <p:cNvPr id="174126" name="TextBox 9"/>
          <p:cNvSpPr txBox="1">
            <a:spLocks noChangeArrowheads="1"/>
          </p:cNvSpPr>
          <p:nvPr/>
        </p:nvSpPr>
        <p:spPr bwMode="auto">
          <a:xfrm>
            <a:off x="44958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2</a:t>
            </a:r>
          </a:p>
        </p:txBody>
      </p:sp>
      <p:sp>
        <p:nvSpPr>
          <p:cNvPr id="174127" name="TextBox 10"/>
          <p:cNvSpPr txBox="1">
            <a:spLocks noChangeArrowheads="1"/>
          </p:cNvSpPr>
          <p:nvPr/>
        </p:nvSpPr>
        <p:spPr bwMode="auto">
          <a:xfrm>
            <a:off x="5791200" y="1362075"/>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3</a:t>
            </a:r>
          </a:p>
        </p:txBody>
      </p:sp>
      <p:sp>
        <p:nvSpPr>
          <p:cNvPr id="174128" name="TextBox 11"/>
          <p:cNvSpPr txBox="1">
            <a:spLocks noChangeArrowheads="1"/>
          </p:cNvSpPr>
          <p:nvPr/>
        </p:nvSpPr>
        <p:spPr bwMode="auto">
          <a:xfrm>
            <a:off x="70866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4</a:t>
            </a:r>
          </a:p>
        </p:txBody>
      </p:sp>
      <p:cxnSp>
        <p:nvCxnSpPr>
          <p:cNvPr id="13" name="Straight Arrow Connector 12"/>
          <p:cNvCxnSpPr>
            <a:cxnSpLocks noChangeShapeType="1"/>
          </p:cNvCxnSpPr>
          <p:nvPr/>
        </p:nvCxnSpPr>
        <p:spPr bwMode="auto">
          <a:xfrm>
            <a:off x="4953000" y="2895600"/>
            <a:ext cx="838200" cy="1600200"/>
          </a:xfrm>
          <a:prstGeom prst="straightConnector1">
            <a:avLst/>
          </a:prstGeom>
          <a:noFill/>
          <a:ln w="254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
        <p:nvSpPr>
          <p:cNvPr id="17413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7413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FAEB2FA7-A323-4B61-BFEC-CF8352DB116C}" type="slidenum">
              <a:rPr lang="en-US" altLang="en-US" sz="1200">
                <a:solidFill>
                  <a:srgbClr val="045C75"/>
                </a:solidFill>
              </a:rPr>
              <a:pPr eaLnBrk="1" hangingPunct="1"/>
              <a:t>148</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49388" y="1911350"/>
          <a:ext cx="6551612" cy="3048000"/>
        </p:xfrm>
        <a:graphic>
          <a:graphicData uri="http://schemas.openxmlformats.org/drawingml/2006/table">
            <a:tbl>
              <a:tblPr/>
              <a:tblGrid>
                <a:gridCol w="1309687"/>
                <a:gridCol w="1311275"/>
                <a:gridCol w="1309688"/>
                <a:gridCol w="1311275"/>
                <a:gridCol w="1309687"/>
              </a:tblGrid>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1</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1</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6</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-2</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-2</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7</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7</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bl>
          </a:graphicData>
        </a:graphic>
      </p:graphicFrame>
      <p:sp>
        <p:nvSpPr>
          <p:cNvPr id="175143" name="TextBox 2"/>
          <p:cNvSpPr txBox="1">
            <a:spLocks noChangeArrowheads="1"/>
          </p:cNvSpPr>
          <p:nvPr/>
        </p:nvSpPr>
        <p:spPr bwMode="auto">
          <a:xfrm>
            <a:off x="838200" y="20335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t</a:t>
            </a:r>
          </a:p>
        </p:txBody>
      </p:sp>
      <p:sp>
        <p:nvSpPr>
          <p:cNvPr id="175144" name="TextBox 3"/>
          <p:cNvSpPr txBox="1">
            <a:spLocks noChangeArrowheads="1"/>
          </p:cNvSpPr>
          <p:nvPr/>
        </p:nvSpPr>
        <p:spPr bwMode="auto">
          <a:xfrm>
            <a:off x="808038" y="25034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s</a:t>
            </a:r>
          </a:p>
        </p:txBody>
      </p:sp>
      <p:sp>
        <p:nvSpPr>
          <p:cNvPr id="175145" name="TextBox 4"/>
          <p:cNvSpPr txBox="1">
            <a:spLocks noChangeArrowheads="1"/>
          </p:cNvSpPr>
          <p:nvPr/>
        </p:nvSpPr>
        <p:spPr bwMode="auto">
          <a:xfrm>
            <a:off x="747713" y="3179763"/>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v1</a:t>
            </a:r>
          </a:p>
        </p:txBody>
      </p:sp>
      <p:sp>
        <p:nvSpPr>
          <p:cNvPr id="175146" name="TextBox 5"/>
          <p:cNvSpPr txBox="1">
            <a:spLocks noChangeArrowheads="1"/>
          </p:cNvSpPr>
          <p:nvPr/>
        </p:nvSpPr>
        <p:spPr bwMode="auto">
          <a:xfrm>
            <a:off x="747713" y="38862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v2</a:t>
            </a:r>
          </a:p>
        </p:txBody>
      </p:sp>
      <p:sp>
        <p:nvSpPr>
          <p:cNvPr id="175147" name="TextBox 6"/>
          <p:cNvSpPr txBox="1">
            <a:spLocks noChangeArrowheads="1"/>
          </p:cNvSpPr>
          <p:nvPr/>
        </p:nvSpPr>
        <p:spPr bwMode="auto">
          <a:xfrm>
            <a:off x="723900" y="44958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v3</a:t>
            </a:r>
          </a:p>
        </p:txBody>
      </p:sp>
      <p:sp>
        <p:nvSpPr>
          <p:cNvPr id="175148" name="TextBox 7"/>
          <p:cNvSpPr txBox="1">
            <a:spLocks noChangeArrowheads="1"/>
          </p:cNvSpPr>
          <p:nvPr/>
        </p:nvSpPr>
        <p:spPr bwMode="auto">
          <a:xfrm>
            <a:off x="18669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0</a:t>
            </a:r>
          </a:p>
        </p:txBody>
      </p:sp>
      <p:sp>
        <p:nvSpPr>
          <p:cNvPr id="175149" name="TextBox 8"/>
          <p:cNvSpPr txBox="1">
            <a:spLocks noChangeArrowheads="1"/>
          </p:cNvSpPr>
          <p:nvPr/>
        </p:nvSpPr>
        <p:spPr bwMode="auto">
          <a:xfrm>
            <a:off x="32766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1</a:t>
            </a:r>
          </a:p>
        </p:txBody>
      </p:sp>
      <p:sp>
        <p:nvSpPr>
          <p:cNvPr id="175150" name="TextBox 9"/>
          <p:cNvSpPr txBox="1">
            <a:spLocks noChangeArrowheads="1"/>
          </p:cNvSpPr>
          <p:nvPr/>
        </p:nvSpPr>
        <p:spPr bwMode="auto">
          <a:xfrm>
            <a:off x="44958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2</a:t>
            </a:r>
          </a:p>
        </p:txBody>
      </p:sp>
      <p:sp>
        <p:nvSpPr>
          <p:cNvPr id="175151" name="TextBox 10"/>
          <p:cNvSpPr txBox="1">
            <a:spLocks noChangeArrowheads="1"/>
          </p:cNvSpPr>
          <p:nvPr/>
        </p:nvSpPr>
        <p:spPr bwMode="auto">
          <a:xfrm>
            <a:off x="5791200" y="1362075"/>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3</a:t>
            </a:r>
          </a:p>
        </p:txBody>
      </p:sp>
      <p:sp>
        <p:nvSpPr>
          <p:cNvPr id="175152" name="TextBox 11"/>
          <p:cNvSpPr txBox="1">
            <a:spLocks noChangeArrowheads="1"/>
          </p:cNvSpPr>
          <p:nvPr/>
        </p:nvSpPr>
        <p:spPr bwMode="auto">
          <a:xfrm>
            <a:off x="70866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4</a:t>
            </a:r>
          </a:p>
        </p:txBody>
      </p:sp>
      <p:cxnSp>
        <p:nvCxnSpPr>
          <p:cNvPr id="13" name="Straight Arrow Connector 12"/>
          <p:cNvCxnSpPr>
            <a:cxnSpLocks noChangeShapeType="1"/>
          </p:cNvCxnSpPr>
          <p:nvPr/>
        </p:nvCxnSpPr>
        <p:spPr bwMode="auto">
          <a:xfrm>
            <a:off x="6248400" y="2133600"/>
            <a:ext cx="838200" cy="0"/>
          </a:xfrm>
          <a:prstGeom prst="straightConnector1">
            <a:avLst/>
          </a:prstGeom>
          <a:noFill/>
          <a:ln w="254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
        <p:nvSpPr>
          <p:cNvPr id="17515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7515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B51112AA-4310-4D09-B810-F6537CE0FF5F}" type="slidenum">
              <a:rPr lang="en-US" altLang="en-US" sz="1200">
                <a:solidFill>
                  <a:srgbClr val="045C75"/>
                </a:solidFill>
              </a:rPr>
              <a:pPr eaLnBrk="1" hangingPunct="1"/>
              <a:t>149</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ooter Placeholder 1"/>
          <p:cNvSpPr>
            <a:spLocks noGrp="1"/>
          </p:cNvSpPr>
          <p:nvPr>
            <p:ph type="ftr" sz="quarter" idx="11"/>
          </p:nvPr>
        </p:nvSpPr>
        <p:spPr bwMode="auto">
          <a:xfrm>
            <a:off x="2667000" y="6356350"/>
            <a:ext cx="30099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200" smtClean="0">
                <a:solidFill>
                  <a:srgbClr val="045C75"/>
                </a:solidFill>
              </a:rPr>
              <a:t>Workshop on Design and Analysis of Algorithms at Epitech University, France</a:t>
            </a:r>
          </a:p>
        </p:txBody>
      </p:sp>
      <p:sp>
        <p:nvSpPr>
          <p:cNvPr id="3174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39651355-4E79-4D43-82A5-3FFE2656D960}" type="slidenum">
              <a:rPr lang="en-US" altLang="en-US" sz="1200">
                <a:solidFill>
                  <a:srgbClr val="045C75"/>
                </a:solidFill>
              </a:rPr>
              <a:pPr eaLnBrk="1" hangingPunct="1"/>
              <a:t>15</a:t>
            </a:fld>
            <a:endParaRPr lang="en-US" altLang="en-US" sz="1200">
              <a:solidFill>
                <a:srgbClr val="045C75"/>
              </a:solidFill>
            </a:endParaRPr>
          </a:p>
        </p:txBody>
      </p:sp>
      <p:cxnSp>
        <p:nvCxnSpPr>
          <p:cNvPr id="7" name="Straight Connector 6"/>
          <p:cNvCxnSpPr/>
          <p:nvPr/>
        </p:nvCxnSpPr>
        <p:spPr>
          <a:xfrm>
            <a:off x="1600200" y="1744663"/>
            <a:ext cx="13716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09800" y="2278063"/>
            <a:ext cx="22098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29200" y="4564063"/>
            <a:ext cx="13716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352800" y="2811463"/>
            <a:ext cx="14478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438400" y="3421063"/>
            <a:ext cx="40386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953000" y="4030663"/>
            <a:ext cx="13716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782" name="TextBox 12"/>
          <p:cNvSpPr txBox="1">
            <a:spLocks noChangeArrowheads="1"/>
          </p:cNvSpPr>
          <p:nvPr/>
        </p:nvSpPr>
        <p:spPr bwMode="auto">
          <a:xfrm>
            <a:off x="381000" y="1058863"/>
            <a:ext cx="1143000" cy="424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dirty="0" smtClean="0">
                <a:solidFill>
                  <a:schemeClr val="bg2">
                    <a:lumMod val="50000"/>
                  </a:schemeClr>
                </a:solidFill>
                <a:latin typeface="Comic Sans MS" pitchFamily="66" charset="0"/>
              </a:rPr>
              <a:t>INT. No.</a:t>
            </a:r>
          </a:p>
          <a:p>
            <a:pP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1</a:t>
            </a:r>
          </a:p>
          <a:p>
            <a:pPr algn="ct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2</a:t>
            </a:r>
          </a:p>
          <a:p>
            <a:pPr algn="ct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3</a:t>
            </a:r>
          </a:p>
          <a:p>
            <a:pPr algn="ct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4</a:t>
            </a:r>
          </a:p>
          <a:p>
            <a:pPr algn="ct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5</a:t>
            </a:r>
          </a:p>
          <a:p>
            <a:pPr algn="ctr" eaLnBrk="1" hangingPunct="1">
              <a:defRPr/>
            </a:pPr>
            <a:endParaRPr lang="en-US" sz="1800" b="1" dirty="0" smtClean="0">
              <a:solidFill>
                <a:schemeClr val="bg2">
                  <a:lumMod val="50000"/>
                </a:schemeClr>
              </a:solidFill>
              <a:latin typeface="Comic Sans MS" pitchFamily="66" charset="0"/>
            </a:endParaRPr>
          </a:p>
          <a:p>
            <a:pPr algn="ctr" eaLnBrk="1" hangingPunct="1">
              <a:defRPr/>
            </a:pPr>
            <a:r>
              <a:rPr lang="en-US" sz="1800" b="1" dirty="0" smtClean="0">
                <a:solidFill>
                  <a:schemeClr val="bg2">
                    <a:lumMod val="50000"/>
                  </a:schemeClr>
                </a:solidFill>
                <a:latin typeface="Comic Sans MS" pitchFamily="66" charset="0"/>
              </a:rPr>
              <a:t>6</a:t>
            </a:r>
          </a:p>
          <a:p>
            <a:pPr eaLnBrk="1" hangingPunct="1">
              <a:defRPr/>
            </a:pPr>
            <a:endParaRPr lang="en-US" sz="1800" b="1" dirty="0" smtClean="0">
              <a:solidFill>
                <a:schemeClr val="bg2">
                  <a:lumMod val="50000"/>
                </a:schemeClr>
              </a:solidFill>
              <a:latin typeface="Comic Sans MS" pitchFamily="66" charset="0"/>
            </a:endParaRPr>
          </a:p>
        </p:txBody>
      </p:sp>
      <p:sp>
        <p:nvSpPr>
          <p:cNvPr id="32783" name="TextBox 13"/>
          <p:cNvSpPr txBox="1">
            <a:spLocks noChangeArrowheads="1"/>
          </p:cNvSpPr>
          <p:nvPr/>
        </p:nvSpPr>
        <p:spPr bwMode="auto">
          <a:xfrm>
            <a:off x="1752600" y="143986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1</a:t>
            </a:r>
            <a:r>
              <a:rPr lang="en-US" sz="1800" b="1" smtClean="0">
                <a:solidFill>
                  <a:schemeClr val="bg2">
                    <a:lumMod val="50000"/>
                  </a:schemeClr>
                </a:solidFill>
                <a:latin typeface="Comic Sans MS" pitchFamily="66" charset="0"/>
              </a:rPr>
              <a:t>=2</a:t>
            </a:r>
          </a:p>
        </p:txBody>
      </p:sp>
      <p:sp>
        <p:nvSpPr>
          <p:cNvPr id="32784" name="TextBox 14"/>
          <p:cNvSpPr txBox="1">
            <a:spLocks noChangeArrowheads="1"/>
          </p:cNvSpPr>
          <p:nvPr/>
        </p:nvSpPr>
        <p:spPr bwMode="auto">
          <a:xfrm>
            <a:off x="2895600" y="197326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2</a:t>
            </a:r>
            <a:r>
              <a:rPr lang="en-US" sz="1800" b="1" smtClean="0">
                <a:solidFill>
                  <a:schemeClr val="bg2">
                    <a:lumMod val="50000"/>
                  </a:schemeClr>
                </a:solidFill>
                <a:latin typeface="Comic Sans MS" pitchFamily="66" charset="0"/>
              </a:rPr>
              <a:t>=4</a:t>
            </a:r>
          </a:p>
        </p:txBody>
      </p:sp>
      <p:sp>
        <p:nvSpPr>
          <p:cNvPr id="32785" name="TextBox 15"/>
          <p:cNvSpPr txBox="1">
            <a:spLocks noChangeArrowheads="1"/>
          </p:cNvSpPr>
          <p:nvPr/>
        </p:nvSpPr>
        <p:spPr bwMode="auto">
          <a:xfrm>
            <a:off x="3505200" y="250666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3</a:t>
            </a:r>
            <a:r>
              <a:rPr lang="en-US" sz="1800" b="1" smtClean="0">
                <a:solidFill>
                  <a:schemeClr val="bg2">
                    <a:lumMod val="50000"/>
                  </a:schemeClr>
                </a:solidFill>
                <a:latin typeface="Comic Sans MS" pitchFamily="66" charset="0"/>
              </a:rPr>
              <a:t>=4</a:t>
            </a:r>
          </a:p>
        </p:txBody>
      </p:sp>
      <p:sp>
        <p:nvSpPr>
          <p:cNvPr id="32786" name="TextBox 16"/>
          <p:cNvSpPr txBox="1">
            <a:spLocks noChangeArrowheads="1"/>
          </p:cNvSpPr>
          <p:nvPr/>
        </p:nvSpPr>
        <p:spPr bwMode="auto">
          <a:xfrm>
            <a:off x="3657600" y="311626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4</a:t>
            </a:r>
            <a:r>
              <a:rPr lang="en-US" sz="1800" b="1" smtClean="0">
                <a:solidFill>
                  <a:schemeClr val="bg2">
                    <a:lumMod val="50000"/>
                  </a:schemeClr>
                </a:solidFill>
                <a:latin typeface="Comic Sans MS" pitchFamily="66" charset="0"/>
              </a:rPr>
              <a:t>=7</a:t>
            </a:r>
          </a:p>
        </p:txBody>
      </p:sp>
      <p:sp>
        <p:nvSpPr>
          <p:cNvPr id="32787" name="TextBox 17"/>
          <p:cNvSpPr txBox="1">
            <a:spLocks noChangeArrowheads="1"/>
          </p:cNvSpPr>
          <p:nvPr/>
        </p:nvSpPr>
        <p:spPr bwMode="auto">
          <a:xfrm>
            <a:off x="5105400" y="372586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5</a:t>
            </a:r>
            <a:r>
              <a:rPr lang="en-US" sz="1800" b="1" smtClean="0">
                <a:solidFill>
                  <a:schemeClr val="bg2">
                    <a:lumMod val="50000"/>
                  </a:schemeClr>
                </a:solidFill>
                <a:latin typeface="Comic Sans MS" pitchFamily="66" charset="0"/>
              </a:rPr>
              <a:t>=2</a:t>
            </a:r>
          </a:p>
        </p:txBody>
      </p:sp>
      <p:sp>
        <p:nvSpPr>
          <p:cNvPr id="32788" name="TextBox 18"/>
          <p:cNvSpPr txBox="1">
            <a:spLocks noChangeArrowheads="1"/>
          </p:cNvSpPr>
          <p:nvPr/>
        </p:nvSpPr>
        <p:spPr bwMode="auto">
          <a:xfrm>
            <a:off x="5257800" y="425926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b="1" smtClean="0">
                <a:solidFill>
                  <a:schemeClr val="bg2">
                    <a:lumMod val="50000"/>
                  </a:schemeClr>
                </a:solidFill>
                <a:latin typeface="Comic Sans MS" pitchFamily="66" charset="0"/>
              </a:rPr>
              <a:t>V</a:t>
            </a:r>
            <a:r>
              <a:rPr lang="en-US" sz="1200" b="1" smtClean="0">
                <a:solidFill>
                  <a:schemeClr val="bg2">
                    <a:lumMod val="50000"/>
                  </a:schemeClr>
                </a:solidFill>
                <a:latin typeface="Comic Sans MS" pitchFamily="66" charset="0"/>
              </a:rPr>
              <a:t>6</a:t>
            </a:r>
            <a:r>
              <a:rPr lang="en-US" sz="1800" b="1" smtClean="0">
                <a:solidFill>
                  <a:schemeClr val="bg2">
                    <a:lumMod val="50000"/>
                  </a:schemeClr>
                </a:solidFill>
                <a:latin typeface="Comic Sans MS" pitchFamily="66" charset="0"/>
              </a:rPr>
              <a:t>=1</a:t>
            </a:r>
          </a:p>
        </p:txBody>
      </p:sp>
      <p:cxnSp>
        <p:nvCxnSpPr>
          <p:cNvPr id="20" name="Straight Connector 19"/>
          <p:cNvCxnSpPr/>
          <p:nvPr/>
        </p:nvCxnSpPr>
        <p:spPr>
          <a:xfrm rot="5400000">
            <a:off x="1524001" y="1744662"/>
            <a:ext cx="152400" cy="31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896394" y="17438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344194" y="22772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134394" y="2277269"/>
            <a:ext cx="1524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725194" y="28106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277394" y="28106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6401594" y="34202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2362994" y="34202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6249194" y="40298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877594" y="40298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6325394" y="45632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953794" y="4563269"/>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801" name="TextBox 31"/>
          <p:cNvSpPr txBox="1">
            <a:spLocks noChangeArrowheads="1"/>
          </p:cNvSpPr>
          <p:nvPr/>
        </p:nvSpPr>
        <p:spPr bwMode="auto">
          <a:xfrm>
            <a:off x="7239000" y="1363663"/>
            <a:ext cx="1066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b="1" smtClean="0">
                <a:solidFill>
                  <a:schemeClr val="bg2">
                    <a:lumMod val="50000"/>
                  </a:schemeClr>
                </a:solidFill>
                <a:latin typeface="Comic Sans MS" pitchFamily="66" charset="0"/>
              </a:rPr>
              <a:t>P[1]=0</a:t>
            </a:r>
          </a:p>
        </p:txBody>
      </p:sp>
      <p:sp>
        <p:nvSpPr>
          <p:cNvPr id="32802" name="TextBox 32"/>
          <p:cNvSpPr txBox="1">
            <a:spLocks noChangeArrowheads="1"/>
          </p:cNvSpPr>
          <p:nvPr/>
        </p:nvSpPr>
        <p:spPr bwMode="auto">
          <a:xfrm>
            <a:off x="7239000" y="1897063"/>
            <a:ext cx="1066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b="1" smtClean="0">
                <a:solidFill>
                  <a:schemeClr val="bg2">
                    <a:lumMod val="50000"/>
                  </a:schemeClr>
                </a:solidFill>
                <a:latin typeface="Comic Sans MS" pitchFamily="66" charset="0"/>
              </a:rPr>
              <a:t>P[2]=0</a:t>
            </a:r>
          </a:p>
        </p:txBody>
      </p:sp>
      <p:sp>
        <p:nvSpPr>
          <p:cNvPr id="32803" name="TextBox 33"/>
          <p:cNvSpPr txBox="1">
            <a:spLocks noChangeArrowheads="1"/>
          </p:cNvSpPr>
          <p:nvPr/>
        </p:nvSpPr>
        <p:spPr bwMode="auto">
          <a:xfrm>
            <a:off x="7239000" y="2430463"/>
            <a:ext cx="1066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b="1" smtClean="0">
                <a:solidFill>
                  <a:schemeClr val="bg2">
                    <a:lumMod val="50000"/>
                  </a:schemeClr>
                </a:solidFill>
                <a:latin typeface="Comic Sans MS" pitchFamily="66" charset="0"/>
              </a:rPr>
              <a:t>P[3]=1</a:t>
            </a:r>
          </a:p>
        </p:txBody>
      </p:sp>
      <p:sp>
        <p:nvSpPr>
          <p:cNvPr id="32804" name="Rectangle 34"/>
          <p:cNvSpPr>
            <a:spLocks noChangeArrowheads="1"/>
          </p:cNvSpPr>
          <p:nvPr/>
        </p:nvSpPr>
        <p:spPr bwMode="auto">
          <a:xfrm>
            <a:off x="7239000" y="3040063"/>
            <a:ext cx="1143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2000" b="1">
                <a:solidFill>
                  <a:schemeClr val="bg2">
                    <a:lumMod val="50000"/>
                  </a:schemeClr>
                </a:solidFill>
                <a:latin typeface="Comic Sans MS" pitchFamily="66" charset="0"/>
              </a:rPr>
              <a:t>P[4]=0</a:t>
            </a:r>
          </a:p>
        </p:txBody>
      </p:sp>
      <p:sp>
        <p:nvSpPr>
          <p:cNvPr id="32805" name="TextBox 35"/>
          <p:cNvSpPr txBox="1">
            <a:spLocks noChangeArrowheads="1"/>
          </p:cNvSpPr>
          <p:nvPr/>
        </p:nvSpPr>
        <p:spPr bwMode="auto">
          <a:xfrm>
            <a:off x="7239000" y="380206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b="1" smtClean="0">
                <a:solidFill>
                  <a:schemeClr val="bg2">
                    <a:lumMod val="50000"/>
                  </a:schemeClr>
                </a:solidFill>
                <a:latin typeface="Comic Sans MS" pitchFamily="66" charset="0"/>
              </a:rPr>
              <a:t>P[5]=3</a:t>
            </a:r>
          </a:p>
        </p:txBody>
      </p:sp>
      <p:sp>
        <p:nvSpPr>
          <p:cNvPr id="105" name="TextBox 104"/>
          <p:cNvSpPr txBox="1">
            <a:spLocks noChangeArrowheads="1"/>
          </p:cNvSpPr>
          <p:nvPr/>
        </p:nvSpPr>
        <p:spPr bwMode="auto">
          <a:xfrm>
            <a:off x="7239000" y="4411663"/>
            <a:ext cx="1066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b="1" smtClean="0">
                <a:solidFill>
                  <a:schemeClr val="bg2">
                    <a:lumMod val="50000"/>
                  </a:schemeClr>
                </a:solidFill>
                <a:latin typeface="Comic Sans MS" pitchFamily="66" charset="0"/>
              </a:rPr>
              <a:t>P[6]=3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 calcmode="lin" valueType="num">
                                      <p:cBhvr additive="base">
                                        <p:cTn id="7" dur="500" fill="hold"/>
                                        <p:tgtEl>
                                          <p:spTgt spid="10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build="allAtOnce"/>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49388" y="1911350"/>
          <a:ext cx="6551612" cy="3048000"/>
        </p:xfrm>
        <a:graphic>
          <a:graphicData uri="http://schemas.openxmlformats.org/drawingml/2006/table">
            <a:tbl>
              <a:tblPr/>
              <a:tblGrid>
                <a:gridCol w="1309687"/>
                <a:gridCol w="1311275"/>
                <a:gridCol w="1309688"/>
                <a:gridCol w="1311275"/>
                <a:gridCol w="1309687"/>
              </a:tblGrid>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1</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1</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1</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6</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-2</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-2</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7</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7</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bl>
          </a:graphicData>
        </a:graphic>
      </p:graphicFrame>
      <p:sp>
        <p:nvSpPr>
          <p:cNvPr id="176167" name="TextBox 2"/>
          <p:cNvSpPr txBox="1">
            <a:spLocks noChangeArrowheads="1"/>
          </p:cNvSpPr>
          <p:nvPr/>
        </p:nvSpPr>
        <p:spPr bwMode="auto">
          <a:xfrm>
            <a:off x="838200" y="20335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t</a:t>
            </a:r>
          </a:p>
        </p:txBody>
      </p:sp>
      <p:sp>
        <p:nvSpPr>
          <p:cNvPr id="176168" name="TextBox 3"/>
          <p:cNvSpPr txBox="1">
            <a:spLocks noChangeArrowheads="1"/>
          </p:cNvSpPr>
          <p:nvPr/>
        </p:nvSpPr>
        <p:spPr bwMode="auto">
          <a:xfrm>
            <a:off x="808038" y="25034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s</a:t>
            </a:r>
          </a:p>
        </p:txBody>
      </p:sp>
      <p:sp>
        <p:nvSpPr>
          <p:cNvPr id="176169" name="TextBox 4"/>
          <p:cNvSpPr txBox="1">
            <a:spLocks noChangeArrowheads="1"/>
          </p:cNvSpPr>
          <p:nvPr/>
        </p:nvSpPr>
        <p:spPr bwMode="auto">
          <a:xfrm>
            <a:off x="747713" y="3179763"/>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v1</a:t>
            </a:r>
          </a:p>
        </p:txBody>
      </p:sp>
      <p:sp>
        <p:nvSpPr>
          <p:cNvPr id="176170" name="TextBox 5"/>
          <p:cNvSpPr txBox="1">
            <a:spLocks noChangeArrowheads="1"/>
          </p:cNvSpPr>
          <p:nvPr/>
        </p:nvSpPr>
        <p:spPr bwMode="auto">
          <a:xfrm>
            <a:off x="747713" y="38862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v2</a:t>
            </a:r>
          </a:p>
        </p:txBody>
      </p:sp>
      <p:sp>
        <p:nvSpPr>
          <p:cNvPr id="176171" name="TextBox 6"/>
          <p:cNvSpPr txBox="1">
            <a:spLocks noChangeArrowheads="1"/>
          </p:cNvSpPr>
          <p:nvPr/>
        </p:nvSpPr>
        <p:spPr bwMode="auto">
          <a:xfrm>
            <a:off x="723900" y="44958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v3</a:t>
            </a:r>
          </a:p>
        </p:txBody>
      </p:sp>
      <p:sp>
        <p:nvSpPr>
          <p:cNvPr id="176172" name="TextBox 7"/>
          <p:cNvSpPr txBox="1">
            <a:spLocks noChangeArrowheads="1"/>
          </p:cNvSpPr>
          <p:nvPr/>
        </p:nvSpPr>
        <p:spPr bwMode="auto">
          <a:xfrm>
            <a:off x="18669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0</a:t>
            </a:r>
          </a:p>
        </p:txBody>
      </p:sp>
      <p:sp>
        <p:nvSpPr>
          <p:cNvPr id="176173" name="TextBox 8"/>
          <p:cNvSpPr txBox="1">
            <a:spLocks noChangeArrowheads="1"/>
          </p:cNvSpPr>
          <p:nvPr/>
        </p:nvSpPr>
        <p:spPr bwMode="auto">
          <a:xfrm>
            <a:off x="32766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1</a:t>
            </a:r>
          </a:p>
        </p:txBody>
      </p:sp>
      <p:sp>
        <p:nvSpPr>
          <p:cNvPr id="176174" name="TextBox 9"/>
          <p:cNvSpPr txBox="1">
            <a:spLocks noChangeArrowheads="1"/>
          </p:cNvSpPr>
          <p:nvPr/>
        </p:nvSpPr>
        <p:spPr bwMode="auto">
          <a:xfrm>
            <a:off x="44958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2</a:t>
            </a:r>
          </a:p>
        </p:txBody>
      </p:sp>
      <p:sp>
        <p:nvSpPr>
          <p:cNvPr id="176175" name="TextBox 10"/>
          <p:cNvSpPr txBox="1">
            <a:spLocks noChangeArrowheads="1"/>
          </p:cNvSpPr>
          <p:nvPr/>
        </p:nvSpPr>
        <p:spPr bwMode="auto">
          <a:xfrm>
            <a:off x="5791200" y="1362075"/>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3</a:t>
            </a:r>
          </a:p>
        </p:txBody>
      </p:sp>
      <p:sp>
        <p:nvSpPr>
          <p:cNvPr id="176176" name="TextBox 11"/>
          <p:cNvSpPr txBox="1">
            <a:spLocks noChangeArrowheads="1"/>
          </p:cNvSpPr>
          <p:nvPr/>
        </p:nvSpPr>
        <p:spPr bwMode="auto">
          <a:xfrm>
            <a:off x="70866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4</a:t>
            </a:r>
          </a:p>
        </p:txBody>
      </p:sp>
      <p:cxnSp>
        <p:nvCxnSpPr>
          <p:cNvPr id="13" name="Straight Arrow Connector 12"/>
          <p:cNvCxnSpPr>
            <a:cxnSpLocks noChangeShapeType="1"/>
          </p:cNvCxnSpPr>
          <p:nvPr/>
        </p:nvCxnSpPr>
        <p:spPr bwMode="auto">
          <a:xfrm>
            <a:off x="6248400" y="2735263"/>
            <a:ext cx="838200" cy="0"/>
          </a:xfrm>
          <a:prstGeom prst="straightConnector1">
            <a:avLst/>
          </a:prstGeom>
          <a:noFill/>
          <a:ln w="254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
        <p:nvSpPr>
          <p:cNvPr id="17617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7617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C1B0F6E9-195E-4D69-A3AD-49608D37C836}" type="slidenum">
              <a:rPr lang="en-US" altLang="en-US" sz="1200">
                <a:solidFill>
                  <a:srgbClr val="045C75"/>
                </a:solidFill>
              </a:rPr>
              <a:pPr eaLnBrk="1" hangingPunct="1"/>
              <a:t>150</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49388" y="1911350"/>
          <a:ext cx="6551612" cy="3048000"/>
        </p:xfrm>
        <a:graphic>
          <a:graphicData uri="http://schemas.openxmlformats.org/drawingml/2006/table">
            <a:tbl>
              <a:tblPr/>
              <a:tblGrid>
                <a:gridCol w="1309687"/>
                <a:gridCol w="1311275"/>
                <a:gridCol w="1309688"/>
                <a:gridCol w="1311275"/>
                <a:gridCol w="1309687"/>
              </a:tblGrid>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1</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1</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1</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6</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-2</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-2</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-2</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7</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7</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bl>
          </a:graphicData>
        </a:graphic>
      </p:graphicFrame>
      <p:sp>
        <p:nvSpPr>
          <p:cNvPr id="177191" name="TextBox 2"/>
          <p:cNvSpPr txBox="1">
            <a:spLocks noChangeArrowheads="1"/>
          </p:cNvSpPr>
          <p:nvPr/>
        </p:nvSpPr>
        <p:spPr bwMode="auto">
          <a:xfrm>
            <a:off x="838200" y="20335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t</a:t>
            </a:r>
          </a:p>
        </p:txBody>
      </p:sp>
      <p:sp>
        <p:nvSpPr>
          <p:cNvPr id="177192" name="TextBox 3"/>
          <p:cNvSpPr txBox="1">
            <a:spLocks noChangeArrowheads="1"/>
          </p:cNvSpPr>
          <p:nvPr/>
        </p:nvSpPr>
        <p:spPr bwMode="auto">
          <a:xfrm>
            <a:off x="808038" y="25034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s</a:t>
            </a:r>
          </a:p>
        </p:txBody>
      </p:sp>
      <p:sp>
        <p:nvSpPr>
          <p:cNvPr id="177193" name="TextBox 4"/>
          <p:cNvSpPr txBox="1">
            <a:spLocks noChangeArrowheads="1"/>
          </p:cNvSpPr>
          <p:nvPr/>
        </p:nvSpPr>
        <p:spPr bwMode="auto">
          <a:xfrm>
            <a:off x="747713" y="3179763"/>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v1</a:t>
            </a:r>
          </a:p>
        </p:txBody>
      </p:sp>
      <p:sp>
        <p:nvSpPr>
          <p:cNvPr id="177194" name="TextBox 5"/>
          <p:cNvSpPr txBox="1">
            <a:spLocks noChangeArrowheads="1"/>
          </p:cNvSpPr>
          <p:nvPr/>
        </p:nvSpPr>
        <p:spPr bwMode="auto">
          <a:xfrm>
            <a:off x="747713" y="38862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v2</a:t>
            </a:r>
          </a:p>
        </p:txBody>
      </p:sp>
      <p:sp>
        <p:nvSpPr>
          <p:cNvPr id="177195" name="TextBox 6"/>
          <p:cNvSpPr txBox="1">
            <a:spLocks noChangeArrowheads="1"/>
          </p:cNvSpPr>
          <p:nvPr/>
        </p:nvSpPr>
        <p:spPr bwMode="auto">
          <a:xfrm>
            <a:off x="723900" y="44958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v3</a:t>
            </a:r>
          </a:p>
        </p:txBody>
      </p:sp>
      <p:sp>
        <p:nvSpPr>
          <p:cNvPr id="177196" name="TextBox 7"/>
          <p:cNvSpPr txBox="1">
            <a:spLocks noChangeArrowheads="1"/>
          </p:cNvSpPr>
          <p:nvPr/>
        </p:nvSpPr>
        <p:spPr bwMode="auto">
          <a:xfrm>
            <a:off x="18669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0</a:t>
            </a:r>
          </a:p>
        </p:txBody>
      </p:sp>
      <p:sp>
        <p:nvSpPr>
          <p:cNvPr id="177197" name="TextBox 8"/>
          <p:cNvSpPr txBox="1">
            <a:spLocks noChangeArrowheads="1"/>
          </p:cNvSpPr>
          <p:nvPr/>
        </p:nvSpPr>
        <p:spPr bwMode="auto">
          <a:xfrm>
            <a:off x="32766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1</a:t>
            </a:r>
          </a:p>
        </p:txBody>
      </p:sp>
      <p:sp>
        <p:nvSpPr>
          <p:cNvPr id="177198" name="TextBox 9"/>
          <p:cNvSpPr txBox="1">
            <a:spLocks noChangeArrowheads="1"/>
          </p:cNvSpPr>
          <p:nvPr/>
        </p:nvSpPr>
        <p:spPr bwMode="auto">
          <a:xfrm>
            <a:off x="44958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2</a:t>
            </a:r>
          </a:p>
        </p:txBody>
      </p:sp>
      <p:sp>
        <p:nvSpPr>
          <p:cNvPr id="177199" name="TextBox 10"/>
          <p:cNvSpPr txBox="1">
            <a:spLocks noChangeArrowheads="1"/>
          </p:cNvSpPr>
          <p:nvPr/>
        </p:nvSpPr>
        <p:spPr bwMode="auto">
          <a:xfrm>
            <a:off x="5791200" y="1362075"/>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3</a:t>
            </a:r>
          </a:p>
        </p:txBody>
      </p:sp>
      <p:sp>
        <p:nvSpPr>
          <p:cNvPr id="177200" name="TextBox 11"/>
          <p:cNvSpPr txBox="1">
            <a:spLocks noChangeArrowheads="1"/>
          </p:cNvSpPr>
          <p:nvPr/>
        </p:nvSpPr>
        <p:spPr bwMode="auto">
          <a:xfrm>
            <a:off x="70866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4</a:t>
            </a:r>
          </a:p>
        </p:txBody>
      </p:sp>
      <p:cxnSp>
        <p:nvCxnSpPr>
          <p:cNvPr id="13" name="Straight Arrow Connector 12"/>
          <p:cNvCxnSpPr>
            <a:cxnSpLocks noChangeShapeType="1"/>
          </p:cNvCxnSpPr>
          <p:nvPr/>
        </p:nvCxnSpPr>
        <p:spPr bwMode="auto">
          <a:xfrm>
            <a:off x="6248400" y="3409950"/>
            <a:ext cx="838200" cy="0"/>
          </a:xfrm>
          <a:prstGeom prst="straightConnector1">
            <a:avLst/>
          </a:prstGeom>
          <a:noFill/>
          <a:ln w="254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
        <p:nvSpPr>
          <p:cNvPr id="17720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7720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622E3609-88BF-4389-816C-BFC9C1364037}" type="slidenum">
              <a:rPr lang="en-US" altLang="en-US" sz="1200">
                <a:solidFill>
                  <a:srgbClr val="045C75"/>
                </a:solidFill>
              </a:rPr>
              <a:pPr eaLnBrk="1" hangingPunct="1"/>
              <a:t>151</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49388" y="1911350"/>
          <a:ext cx="6551612" cy="3048000"/>
        </p:xfrm>
        <a:graphic>
          <a:graphicData uri="http://schemas.openxmlformats.org/drawingml/2006/table">
            <a:tbl>
              <a:tblPr/>
              <a:tblGrid>
                <a:gridCol w="1309687"/>
                <a:gridCol w="1311275"/>
                <a:gridCol w="1309688"/>
                <a:gridCol w="1311275"/>
                <a:gridCol w="1309687"/>
              </a:tblGrid>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1</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1</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1</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6</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-2</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-2</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-2</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7</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7</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bl>
          </a:graphicData>
        </a:graphic>
      </p:graphicFrame>
      <p:sp>
        <p:nvSpPr>
          <p:cNvPr id="178215" name="TextBox 2"/>
          <p:cNvSpPr txBox="1">
            <a:spLocks noChangeArrowheads="1"/>
          </p:cNvSpPr>
          <p:nvPr/>
        </p:nvSpPr>
        <p:spPr bwMode="auto">
          <a:xfrm>
            <a:off x="838200" y="20335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t</a:t>
            </a:r>
          </a:p>
        </p:txBody>
      </p:sp>
      <p:sp>
        <p:nvSpPr>
          <p:cNvPr id="178216" name="TextBox 3"/>
          <p:cNvSpPr txBox="1">
            <a:spLocks noChangeArrowheads="1"/>
          </p:cNvSpPr>
          <p:nvPr/>
        </p:nvSpPr>
        <p:spPr bwMode="auto">
          <a:xfrm>
            <a:off x="808038" y="25034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s</a:t>
            </a:r>
          </a:p>
        </p:txBody>
      </p:sp>
      <p:sp>
        <p:nvSpPr>
          <p:cNvPr id="178217" name="TextBox 4"/>
          <p:cNvSpPr txBox="1">
            <a:spLocks noChangeArrowheads="1"/>
          </p:cNvSpPr>
          <p:nvPr/>
        </p:nvSpPr>
        <p:spPr bwMode="auto">
          <a:xfrm>
            <a:off x="747713" y="3179763"/>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v1</a:t>
            </a:r>
          </a:p>
        </p:txBody>
      </p:sp>
      <p:sp>
        <p:nvSpPr>
          <p:cNvPr id="178218" name="TextBox 5"/>
          <p:cNvSpPr txBox="1">
            <a:spLocks noChangeArrowheads="1"/>
          </p:cNvSpPr>
          <p:nvPr/>
        </p:nvSpPr>
        <p:spPr bwMode="auto">
          <a:xfrm>
            <a:off x="747713" y="38862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v2</a:t>
            </a:r>
          </a:p>
        </p:txBody>
      </p:sp>
      <p:sp>
        <p:nvSpPr>
          <p:cNvPr id="178219" name="TextBox 6"/>
          <p:cNvSpPr txBox="1">
            <a:spLocks noChangeArrowheads="1"/>
          </p:cNvSpPr>
          <p:nvPr/>
        </p:nvSpPr>
        <p:spPr bwMode="auto">
          <a:xfrm>
            <a:off x="723900" y="44958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v3</a:t>
            </a:r>
          </a:p>
        </p:txBody>
      </p:sp>
      <p:sp>
        <p:nvSpPr>
          <p:cNvPr id="178220" name="TextBox 7"/>
          <p:cNvSpPr txBox="1">
            <a:spLocks noChangeArrowheads="1"/>
          </p:cNvSpPr>
          <p:nvPr/>
        </p:nvSpPr>
        <p:spPr bwMode="auto">
          <a:xfrm>
            <a:off x="18669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0</a:t>
            </a:r>
          </a:p>
        </p:txBody>
      </p:sp>
      <p:sp>
        <p:nvSpPr>
          <p:cNvPr id="178221" name="TextBox 8"/>
          <p:cNvSpPr txBox="1">
            <a:spLocks noChangeArrowheads="1"/>
          </p:cNvSpPr>
          <p:nvPr/>
        </p:nvSpPr>
        <p:spPr bwMode="auto">
          <a:xfrm>
            <a:off x="32766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1</a:t>
            </a:r>
          </a:p>
        </p:txBody>
      </p:sp>
      <p:sp>
        <p:nvSpPr>
          <p:cNvPr id="178222" name="TextBox 9"/>
          <p:cNvSpPr txBox="1">
            <a:spLocks noChangeArrowheads="1"/>
          </p:cNvSpPr>
          <p:nvPr/>
        </p:nvSpPr>
        <p:spPr bwMode="auto">
          <a:xfrm>
            <a:off x="44958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2</a:t>
            </a:r>
          </a:p>
        </p:txBody>
      </p:sp>
      <p:sp>
        <p:nvSpPr>
          <p:cNvPr id="178223" name="TextBox 10"/>
          <p:cNvSpPr txBox="1">
            <a:spLocks noChangeArrowheads="1"/>
          </p:cNvSpPr>
          <p:nvPr/>
        </p:nvSpPr>
        <p:spPr bwMode="auto">
          <a:xfrm>
            <a:off x="5791200" y="1362075"/>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3</a:t>
            </a:r>
          </a:p>
        </p:txBody>
      </p:sp>
      <p:sp>
        <p:nvSpPr>
          <p:cNvPr id="178224" name="TextBox 11"/>
          <p:cNvSpPr txBox="1">
            <a:spLocks noChangeArrowheads="1"/>
          </p:cNvSpPr>
          <p:nvPr/>
        </p:nvSpPr>
        <p:spPr bwMode="auto">
          <a:xfrm>
            <a:off x="70866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4</a:t>
            </a:r>
          </a:p>
        </p:txBody>
      </p:sp>
      <p:cxnSp>
        <p:nvCxnSpPr>
          <p:cNvPr id="13" name="Straight Arrow Connector 12"/>
          <p:cNvCxnSpPr>
            <a:cxnSpLocks noChangeShapeType="1"/>
          </p:cNvCxnSpPr>
          <p:nvPr/>
        </p:nvCxnSpPr>
        <p:spPr bwMode="auto">
          <a:xfrm>
            <a:off x="6248400" y="3962400"/>
            <a:ext cx="838200" cy="0"/>
          </a:xfrm>
          <a:prstGeom prst="straightConnector1">
            <a:avLst/>
          </a:prstGeom>
          <a:noFill/>
          <a:ln w="254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
        <p:nvSpPr>
          <p:cNvPr id="17822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7822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D9FD4810-6563-4BE5-9E65-122E87C0A851}" type="slidenum">
              <a:rPr lang="en-US" altLang="en-US" sz="1200">
                <a:solidFill>
                  <a:srgbClr val="045C75"/>
                </a:solidFill>
              </a:rPr>
              <a:pPr eaLnBrk="1" hangingPunct="1"/>
              <a:t>152</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49388" y="1911350"/>
          <a:ext cx="6551612" cy="3048000"/>
        </p:xfrm>
        <a:graphic>
          <a:graphicData uri="http://schemas.openxmlformats.org/drawingml/2006/table">
            <a:tbl>
              <a:tblPr/>
              <a:tblGrid>
                <a:gridCol w="1309687"/>
                <a:gridCol w="1311275"/>
                <a:gridCol w="1309688"/>
                <a:gridCol w="1311275"/>
                <a:gridCol w="1309687"/>
              </a:tblGrid>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0</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1</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1</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1</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6</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-2</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-2</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-2</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r h="609600">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a:t>
                      </a:r>
                      <a:endParaRPr kumimoji="0" lang="en-US" altLang="en-US" sz="26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7</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7</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ヒラギノ角ゴ Pro W3" pitchFamily="-84" charset="-128"/>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ヒラギノ角ゴ Pro W3" pitchFamily="-84" charset="-128"/>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ヒラギノ角ゴ Pro W3" pitchFamily="-84" charset="-128"/>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ヒラギノ角ゴ Pro W3"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onstantia" panose="02030602050306030303" pitchFamily="18" charset="0"/>
                          <a:ea typeface="ヒラギノ角ゴ Pro W3" pitchFamily="-84" charset="-128"/>
                        </a:rPr>
                        <a:t>4</a:t>
                      </a:r>
                      <a:endParaRPr kumimoji="0" lang="en-US" altLang="en-US" sz="2400" b="0" i="0" u="none" strike="noStrike" cap="none" normalizeH="0" baseline="0" smtClean="0">
                        <a:ln>
                          <a:noFill/>
                        </a:ln>
                        <a:solidFill>
                          <a:schemeClr val="tx1"/>
                        </a:solidFill>
                        <a:effectLst/>
                        <a:latin typeface="Comic Sans MS" panose="030F0702030302020204" pitchFamily="66" charset="0"/>
                        <a:ea typeface="ヒラギノ角ゴ Pro W3" pitchFamily="-84" charset="-128"/>
                      </a:endParaRPr>
                    </a:p>
                  </a:txBody>
                  <a:tcPr horzOverflow="overflow">
                    <a:lnL w="12700" cap="flat" cmpd="sng" algn="ctr">
                      <a:solidFill>
                        <a:srgbClr val="0BD0D9"/>
                      </a:solidFill>
                      <a:prstDash val="solid"/>
                      <a:round/>
                      <a:headEnd type="none" w="med" len="med"/>
                      <a:tailEnd type="none" w="med" len="med"/>
                    </a:lnL>
                    <a:lnR w="12700" cap="flat" cmpd="sng" algn="ctr">
                      <a:solidFill>
                        <a:srgbClr val="0BD0D9"/>
                      </a:solidFill>
                      <a:prstDash val="solid"/>
                      <a:round/>
                      <a:headEnd type="none" w="med" len="med"/>
                      <a:tailEnd type="none" w="med" len="med"/>
                    </a:lnR>
                    <a:lnT w="12700" cap="flat" cmpd="sng" algn="ctr">
                      <a:solidFill>
                        <a:srgbClr val="0BD0D9"/>
                      </a:solidFill>
                      <a:prstDash val="solid"/>
                      <a:round/>
                      <a:headEnd type="none" w="med" len="med"/>
                      <a:tailEnd type="none" w="med" len="med"/>
                    </a:lnT>
                    <a:lnB w="12700" cap="flat" cmpd="sng" algn="ctr">
                      <a:solidFill>
                        <a:srgbClr val="0BD0D9"/>
                      </a:solidFill>
                      <a:prstDash val="solid"/>
                      <a:round/>
                      <a:headEnd type="none" w="med" len="med"/>
                      <a:tailEnd type="none" w="med" len="med"/>
                    </a:lnB>
                    <a:lnTlToBr>
                      <a:noFill/>
                    </a:lnTlToBr>
                    <a:lnBlToTr>
                      <a:noFill/>
                    </a:lnBlToTr>
                    <a:solidFill>
                      <a:srgbClr val="E7F7F8"/>
                    </a:solidFill>
                  </a:tcPr>
                </a:tc>
              </a:tr>
            </a:tbl>
          </a:graphicData>
        </a:graphic>
      </p:graphicFrame>
      <p:sp>
        <p:nvSpPr>
          <p:cNvPr id="179239" name="TextBox 2"/>
          <p:cNvSpPr txBox="1">
            <a:spLocks noChangeArrowheads="1"/>
          </p:cNvSpPr>
          <p:nvPr/>
        </p:nvSpPr>
        <p:spPr bwMode="auto">
          <a:xfrm>
            <a:off x="838200" y="20335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t</a:t>
            </a:r>
          </a:p>
        </p:txBody>
      </p:sp>
      <p:sp>
        <p:nvSpPr>
          <p:cNvPr id="179240" name="TextBox 3"/>
          <p:cNvSpPr txBox="1">
            <a:spLocks noChangeArrowheads="1"/>
          </p:cNvSpPr>
          <p:nvPr/>
        </p:nvSpPr>
        <p:spPr bwMode="auto">
          <a:xfrm>
            <a:off x="808038" y="250348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s</a:t>
            </a:r>
          </a:p>
        </p:txBody>
      </p:sp>
      <p:sp>
        <p:nvSpPr>
          <p:cNvPr id="179241" name="TextBox 4"/>
          <p:cNvSpPr txBox="1">
            <a:spLocks noChangeArrowheads="1"/>
          </p:cNvSpPr>
          <p:nvPr/>
        </p:nvSpPr>
        <p:spPr bwMode="auto">
          <a:xfrm>
            <a:off x="747713" y="3179763"/>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v1</a:t>
            </a:r>
          </a:p>
        </p:txBody>
      </p:sp>
      <p:sp>
        <p:nvSpPr>
          <p:cNvPr id="179242" name="TextBox 5"/>
          <p:cNvSpPr txBox="1">
            <a:spLocks noChangeArrowheads="1"/>
          </p:cNvSpPr>
          <p:nvPr/>
        </p:nvSpPr>
        <p:spPr bwMode="auto">
          <a:xfrm>
            <a:off x="747713" y="38862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v2</a:t>
            </a:r>
          </a:p>
        </p:txBody>
      </p:sp>
      <p:sp>
        <p:nvSpPr>
          <p:cNvPr id="179243" name="TextBox 6"/>
          <p:cNvSpPr txBox="1">
            <a:spLocks noChangeArrowheads="1"/>
          </p:cNvSpPr>
          <p:nvPr/>
        </p:nvSpPr>
        <p:spPr bwMode="auto">
          <a:xfrm>
            <a:off x="723900" y="44958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v3</a:t>
            </a:r>
          </a:p>
        </p:txBody>
      </p:sp>
      <p:sp>
        <p:nvSpPr>
          <p:cNvPr id="179244" name="TextBox 7"/>
          <p:cNvSpPr txBox="1">
            <a:spLocks noChangeArrowheads="1"/>
          </p:cNvSpPr>
          <p:nvPr/>
        </p:nvSpPr>
        <p:spPr bwMode="auto">
          <a:xfrm>
            <a:off x="18669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0</a:t>
            </a:r>
          </a:p>
        </p:txBody>
      </p:sp>
      <p:sp>
        <p:nvSpPr>
          <p:cNvPr id="179245" name="TextBox 8"/>
          <p:cNvSpPr txBox="1">
            <a:spLocks noChangeArrowheads="1"/>
          </p:cNvSpPr>
          <p:nvPr/>
        </p:nvSpPr>
        <p:spPr bwMode="auto">
          <a:xfrm>
            <a:off x="3276600" y="1371600"/>
            <a:ext cx="41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1</a:t>
            </a:r>
          </a:p>
        </p:txBody>
      </p:sp>
      <p:sp>
        <p:nvSpPr>
          <p:cNvPr id="179246" name="TextBox 9"/>
          <p:cNvSpPr txBox="1">
            <a:spLocks noChangeArrowheads="1"/>
          </p:cNvSpPr>
          <p:nvPr/>
        </p:nvSpPr>
        <p:spPr bwMode="auto">
          <a:xfrm>
            <a:off x="44958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2</a:t>
            </a:r>
          </a:p>
        </p:txBody>
      </p:sp>
      <p:sp>
        <p:nvSpPr>
          <p:cNvPr id="179247" name="TextBox 10"/>
          <p:cNvSpPr txBox="1">
            <a:spLocks noChangeArrowheads="1"/>
          </p:cNvSpPr>
          <p:nvPr/>
        </p:nvSpPr>
        <p:spPr bwMode="auto">
          <a:xfrm>
            <a:off x="5791200" y="1362075"/>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3</a:t>
            </a:r>
          </a:p>
        </p:txBody>
      </p:sp>
      <p:sp>
        <p:nvSpPr>
          <p:cNvPr id="179248" name="TextBox 11"/>
          <p:cNvSpPr txBox="1">
            <a:spLocks noChangeArrowheads="1"/>
          </p:cNvSpPr>
          <p:nvPr/>
        </p:nvSpPr>
        <p:spPr bwMode="auto">
          <a:xfrm>
            <a:off x="7086600" y="1371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a:latin typeface="Comic Sans MS" panose="030F0702030302020204" pitchFamily="66" charset="0"/>
              </a:rPr>
              <a:t>4</a:t>
            </a:r>
          </a:p>
        </p:txBody>
      </p:sp>
      <p:cxnSp>
        <p:nvCxnSpPr>
          <p:cNvPr id="13" name="Straight Arrow Connector 12"/>
          <p:cNvCxnSpPr>
            <a:cxnSpLocks noChangeShapeType="1"/>
          </p:cNvCxnSpPr>
          <p:nvPr/>
        </p:nvCxnSpPr>
        <p:spPr bwMode="auto">
          <a:xfrm>
            <a:off x="6248400" y="4572000"/>
            <a:ext cx="838200" cy="0"/>
          </a:xfrm>
          <a:prstGeom prst="straightConnector1">
            <a:avLst/>
          </a:prstGeom>
          <a:noFill/>
          <a:ln w="254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
        <p:nvSpPr>
          <p:cNvPr id="17925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7925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7E1D8CA5-EAAA-4A9B-B2FA-F5509F28D6AE}" type="slidenum">
              <a:rPr lang="en-US" altLang="en-US" sz="1200">
                <a:solidFill>
                  <a:srgbClr val="045C75"/>
                </a:solidFill>
              </a:rPr>
              <a:pPr eaLnBrk="1" hangingPunct="1"/>
              <a:t>153</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225" name="Group 1"/>
          <p:cNvGrpSpPr>
            <a:grpSpLocks/>
          </p:cNvGrpSpPr>
          <p:nvPr/>
        </p:nvGrpSpPr>
        <p:grpSpPr bwMode="auto">
          <a:xfrm rot="60000">
            <a:off x="1333500" y="852488"/>
            <a:ext cx="6507163" cy="3143250"/>
            <a:chOff x="1538651" y="1676400"/>
            <a:chExt cx="6507143" cy="3143108"/>
          </a:xfrm>
        </p:grpSpPr>
        <p:sp>
          <p:nvSpPr>
            <p:cNvPr id="3" name="Oval 2"/>
            <p:cNvSpPr/>
            <p:nvPr/>
          </p:nvSpPr>
          <p:spPr>
            <a:xfrm>
              <a:off x="2756380" y="4266857"/>
              <a:ext cx="663573" cy="552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omic Sans MS" pitchFamily="66" charset="0"/>
                </a:rPr>
                <a:t>v2</a:t>
              </a:r>
            </a:p>
          </p:txBody>
        </p:sp>
        <p:sp>
          <p:nvSpPr>
            <p:cNvPr id="4" name="Oval 3"/>
            <p:cNvSpPr/>
            <p:nvPr/>
          </p:nvSpPr>
          <p:spPr>
            <a:xfrm>
              <a:off x="6934096" y="1828510"/>
              <a:ext cx="457199" cy="3809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omic Sans MS" pitchFamily="66" charset="0"/>
                </a:rPr>
                <a:t>t</a:t>
              </a:r>
            </a:p>
          </p:txBody>
        </p:sp>
        <p:sp>
          <p:nvSpPr>
            <p:cNvPr id="5" name="Oval 4"/>
            <p:cNvSpPr/>
            <p:nvPr/>
          </p:nvSpPr>
          <p:spPr>
            <a:xfrm>
              <a:off x="7077976" y="4257887"/>
              <a:ext cx="688973" cy="544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omic Sans MS" pitchFamily="66" charset="0"/>
                </a:rPr>
                <a:t>v3</a:t>
              </a:r>
            </a:p>
          </p:txBody>
        </p:sp>
        <p:sp>
          <p:nvSpPr>
            <p:cNvPr id="6" name="Oval 5"/>
            <p:cNvSpPr/>
            <p:nvPr/>
          </p:nvSpPr>
          <p:spPr>
            <a:xfrm>
              <a:off x="1535356" y="3039004"/>
              <a:ext cx="442912" cy="4571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omic Sans MS" pitchFamily="66" charset="0"/>
                </a:rPr>
                <a:t>s</a:t>
              </a:r>
            </a:p>
          </p:txBody>
        </p:sp>
        <p:sp>
          <p:nvSpPr>
            <p:cNvPr id="7" name="Oval 6"/>
            <p:cNvSpPr/>
            <p:nvPr/>
          </p:nvSpPr>
          <p:spPr>
            <a:xfrm>
              <a:off x="2711920" y="1897506"/>
              <a:ext cx="631823" cy="3793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omic Sans MS" pitchFamily="66" charset="0"/>
                </a:rPr>
                <a:t>v1</a:t>
              </a:r>
            </a:p>
          </p:txBody>
        </p:sp>
        <p:cxnSp>
          <p:nvCxnSpPr>
            <p:cNvPr id="8" name="Straight Arrow Connector 7"/>
            <p:cNvCxnSpPr>
              <a:stCxn id="6" idx="0"/>
              <a:endCxn id="7" idx="3"/>
            </p:cNvCxnSpPr>
            <p:nvPr/>
          </p:nvCxnSpPr>
          <p:spPr>
            <a:xfrm rot="21540000" flipV="1">
              <a:off x="1743531" y="2239292"/>
              <a:ext cx="1066797" cy="7984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5"/>
              <a:endCxn id="3" idx="1"/>
            </p:cNvCxnSpPr>
            <p:nvPr/>
          </p:nvCxnSpPr>
          <p:spPr>
            <a:xfrm rot="21540000">
              <a:off x="1924043" y="3421744"/>
              <a:ext cx="930272" cy="92547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5"/>
              <a:endCxn id="3" idx="7"/>
            </p:cNvCxnSpPr>
            <p:nvPr/>
          </p:nvCxnSpPr>
          <p:spPr>
            <a:xfrm rot="21540000">
              <a:off x="3269430" y="2226527"/>
              <a:ext cx="34925" cy="211604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0"/>
              <a:endCxn id="7" idx="4"/>
            </p:cNvCxnSpPr>
            <p:nvPr/>
          </p:nvCxnSpPr>
          <p:spPr>
            <a:xfrm rot="21540000" flipH="1" flipV="1">
              <a:off x="3045310" y="2279729"/>
              <a:ext cx="25400" cy="198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6"/>
              <a:endCxn id="4" idx="2"/>
            </p:cNvCxnSpPr>
            <p:nvPr/>
          </p:nvCxnSpPr>
          <p:spPr>
            <a:xfrm rot="21540000" flipV="1">
              <a:off x="3352918" y="2041543"/>
              <a:ext cx="3581389" cy="142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 idx="7"/>
              <a:endCxn id="4" idx="3"/>
            </p:cNvCxnSpPr>
            <p:nvPr/>
          </p:nvCxnSpPr>
          <p:spPr>
            <a:xfrm rot="21540000" flipV="1">
              <a:off x="3304056" y="2185940"/>
              <a:ext cx="3706802" cy="213032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 idx="6"/>
              <a:endCxn id="5" idx="2"/>
            </p:cNvCxnSpPr>
            <p:nvPr/>
          </p:nvCxnSpPr>
          <p:spPr>
            <a:xfrm rot="21540000">
              <a:off x="3420095" y="4502185"/>
              <a:ext cx="3657589" cy="6032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1"/>
            </p:cNvCxnSpPr>
            <p:nvPr/>
          </p:nvCxnSpPr>
          <p:spPr>
            <a:xfrm rot="21540000" flipH="1" flipV="1">
              <a:off x="7101972" y="2200665"/>
              <a:ext cx="63500" cy="213826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5" idx="0"/>
            </p:cNvCxnSpPr>
            <p:nvPr/>
          </p:nvCxnSpPr>
          <p:spPr>
            <a:xfrm rot="21540000">
              <a:off x="7322114" y="2207763"/>
              <a:ext cx="82550" cy="206048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0244" name="TextBox 16"/>
            <p:cNvSpPr txBox="1">
              <a:spLocks noChangeArrowheads="1"/>
            </p:cNvSpPr>
            <p:nvPr/>
          </p:nvSpPr>
          <p:spPr bwMode="auto">
            <a:xfrm>
              <a:off x="4495800" y="16764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latin typeface="Comic Sans MS" panose="030F0702030302020204" pitchFamily="66" charset="0"/>
                </a:rPr>
                <a:t>6</a:t>
              </a:r>
            </a:p>
          </p:txBody>
        </p:sp>
        <p:sp>
          <p:nvSpPr>
            <p:cNvPr id="180245" name="TextBox 17"/>
            <p:cNvSpPr txBox="1">
              <a:spLocks noChangeArrowheads="1"/>
            </p:cNvSpPr>
            <p:nvPr/>
          </p:nvSpPr>
          <p:spPr bwMode="auto">
            <a:xfrm>
              <a:off x="3276600" y="2971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latin typeface="Comic Sans MS" panose="030F0702030302020204" pitchFamily="66" charset="0"/>
                </a:rPr>
                <a:t>2</a:t>
              </a:r>
            </a:p>
          </p:txBody>
        </p:sp>
        <p:sp>
          <p:nvSpPr>
            <p:cNvPr id="180246" name="TextBox 18"/>
            <p:cNvSpPr txBox="1">
              <a:spLocks noChangeArrowheads="1"/>
            </p:cNvSpPr>
            <p:nvPr/>
          </p:nvSpPr>
          <p:spPr bwMode="auto">
            <a:xfrm>
              <a:off x="2096888" y="2312504"/>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latin typeface="Comic Sans MS" panose="030F0702030302020204" pitchFamily="66" charset="0"/>
                </a:rPr>
                <a:t>3</a:t>
              </a:r>
            </a:p>
          </p:txBody>
        </p:sp>
        <p:sp>
          <p:nvSpPr>
            <p:cNvPr id="180247" name="TextBox 19"/>
            <p:cNvSpPr txBox="1">
              <a:spLocks noChangeArrowheads="1"/>
            </p:cNvSpPr>
            <p:nvPr/>
          </p:nvSpPr>
          <p:spPr bwMode="auto">
            <a:xfrm>
              <a:off x="1888686" y="4028329"/>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latin typeface="Comic Sans MS" panose="030F0702030302020204" pitchFamily="66" charset="0"/>
                </a:rPr>
                <a:t>5</a:t>
              </a:r>
            </a:p>
          </p:txBody>
        </p:sp>
        <p:cxnSp>
          <p:nvCxnSpPr>
            <p:cNvPr id="21" name="Straight Arrow Connector 20"/>
            <p:cNvCxnSpPr>
              <a:stCxn id="5" idx="1"/>
              <a:endCxn id="6" idx="6"/>
            </p:cNvCxnSpPr>
            <p:nvPr/>
          </p:nvCxnSpPr>
          <p:spPr>
            <a:xfrm rot="21540000" flipH="1" flipV="1">
              <a:off x="1981686" y="3221670"/>
              <a:ext cx="5186346" cy="11619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0249" name="TextBox 21"/>
            <p:cNvSpPr txBox="1">
              <a:spLocks noChangeArrowheads="1"/>
            </p:cNvSpPr>
            <p:nvPr/>
          </p:nvSpPr>
          <p:spPr bwMode="auto">
            <a:xfrm>
              <a:off x="2743200" y="2819400"/>
              <a:ext cx="342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latin typeface="Comic Sans MS" panose="030F0702030302020204" pitchFamily="66" charset="0"/>
                </a:rPr>
                <a:t>1</a:t>
              </a:r>
            </a:p>
          </p:txBody>
        </p:sp>
        <p:sp>
          <p:nvSpPr>
            <p:cNvPr id="180250" name="TextBox 22"/>
            <p:cNvSpPr txBox="1">
              <a:spLocks noChangeArrowheads="1"/>
            </p:cNvSpPr>
            <p:nvPr/>
          </p:nvSpPr>
          <p:spPr bwMode="auto">
            <a:xfrm>
              <a:off x="4523910" y="3048000"/>
              <a:ext cx="4219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latin typeface="Comic Sans MS" panose="030F0702030302020204" pitchFamily="66" charset="0"/>
                </a:rPr>
                <a:t>-4</a:t>
              </a:r>
            </a:p>
          </p:txBody>
        </p:sp>
        <p:sp>
          <p:nvSpPr>
            <p:cNvPr id="180251" name="TextBox 23"/>
            <p:cNvSpPr txBox="1">
              <a:spLocks noChangeArrowheads="1"/>
            </p:cNvSpPr>
            <p:nvPr/>
          </p:nvSpPr>
          <p:spPr bwMode="auto">
            <a:xfrm>
              <a:off x="4268140" y="4127944"/>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latin typeface="Comic Sans MS" panose="030F0702030302020204" pitchFamily="66" charset="0"/>
                </a:rPr>
                <a:t>6</a:t>
              </a:r>
            </a:p>
          </p:txBody>
        </p:sp>
        <p:sp>
          <p:nvSpPr>
            <p:cNvPr id="180252" name="TextBox 24"/>
            <p:cNvSpPr txBox="1">
              <a:spLocks noChangeArrowheads="1"/>
            </p:cNvSpPr>
            <p:nvPr/>
          </p:nvSpPr>
          <p:spPr bwMode="auto">
            <a:xfrm>
              <a:off x="6667699" y="3250799"/>
              <a:ext cx="3305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latin typeface="Comic Sans MS" panose="030F0702030302020204" pitchFamily="66" charset="0"/>
                </a:rPr>
                <a:t>7</a:t>
              </a:r>
            </a:p>
          </p:txBody>
        </p:sp>
        <p:sp>
          <p:nvSpPr>
            <p:cNvPr id="180253" name="TextBox 25"/>
            <p:cNvSpPr txBox="1">
              <a:spLocks noChangeArrowheads="1"/>
            </p:cNvSpPr>
            <p:nvPr/>
          </p:nvSpPr>
          <p:spPr bwMode="auto">
            <a:xfrm>
              <a:off x="7623884" y="3178108"/>
              <a:ext cx="4219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latin typeface="Comic Sans MS" panose="030F0702030302020204" pitchFamily="66" charset="0"/>
                </a:rPr>
                <a:t>-2</a:t>
              </a:r>
            </a:p>
          </p:txBody>
        </p:sp>
        <p:sp>
          <p:nvSpPr>
            <p:cNvPr id="180254" name="TextBox 26"/>
            <p:cNvSpPr txBox="1">
              <a:spLocks noChangeArrowheads="1"/>
            </p:cNvSpPr>
            <p:nvPr/>
          </p:nvSpPr>
          <p:spPr bwMode="auto">
            <a:xfrm>
              <a:off x="5791200" y="3733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latin typeface="Comic Sans MS" panose="030F0702030302020204" pitchFamily="66" charset="0"/>
                </a:rPr>
                <a:t>3</a:t>
              </a:r>
            </a:p>
          </p:txBody>
        </p:sp>
        <p:cxnSp>
          <p:nvCxnSpPr>
            <p:cNvPr id="28" name="Straight Arrow Connector 27"/>
            <p:cNvCxnSpPr>
              <a:cxnSpLocks noChangeShapeType="1"/>
            </p:cNvCxnSpPr>
            <p:nvPr/>
          </p:nvCxnSpPr>
          <p:spPr bwMode="auto">
            <a:xfrm rot="-60000">
              <a:off x="1880054" y="3573862"/>
              <a:ext cx="869947" cy="857211"/>
            </a:xfrm>
            <a:prstGeom prst="straightConnector1">
              <a:avLst/>
            </a:prstGeom>
            <a:noFill/>
            <a:ln w="381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grpSp>
      <p:sp>
        <p:nvSpPr>
          <p:cNvPr id="185346" name="TextBox 30"/>
          <p:cNvSpPr txBox="1">
            <a:spLocks noChangeArrowheads="1"/>
          </p:cNvSpPr>
          <p:nvPr/>
        </p:nvSpPr>
        <p:spPr bwMode="auto">
          <a:xfrm>
            <a:off x="762000" y="4572000"/>
            <a:ext cx="73152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The final  s-t path obtained is s-v2-t with 1 as minimum cost .</a:t>
            </a:r>
          </a:p>
        </p:txBody>
      </p:sp>
      <p:cxnSp>
        <p:nvCxnSpPr>
          <p:cNvPr id="34" name="Straight Arrow Connector 33"/>
          <p:cNvCxnSpPr>
            <a:cxnSpLocks noChangeShapeType="1"/>
          </p:cNvCxnSpPr>
          <p:nvPr/>
        </p:nvCxnSpPr>
        <p:spPr bwMode="auto">
          <a:xfrm flipV="1">
            <a:off x="3262313" y="1441450"/>
            <a:ext cx="3592512" cy="2193925"/>
          </a:xfrm>
          <a:prstGeom prst="straightConnector1">
            <a:avLst/>
          </a:prstGeom>
          <a:noFill/>
          <a:ln w="38100">
            <a:solidFill>
              <a:schemeClr val="accent2"/>
            </a:solidFill>
            <a:round/>
            <a:headEnd/>
            <a:tailEnd type="arrow" w="med" len="med"/>
          </a:ln>
          <a:effectLst>
            <a:outerShdw blurRad="57150" dist="38100" dir="5400000" algn="ctr" rotWithShape="0">
              <a:srgbClr val="003148">
                <a:alpha val="48000"/>
              </a:srgbClr>
            </a:outerShdw>
          </a:effectLst>
          <a:extLst>
            <a:ext uri="{909E8E84-426E-40DD-AFC4-6F175D3DCCD1}">
              <a14:hiddenFill xmlns:a14="http://schemas.microsoft.com/office/drawing/2010/main">
                <a:noFill/>
              </a14:hiddenFill>
            </a:ext>
          </a:extLst>
        </p:spPr>
      </p:cxnSp>
      <p:sp>
        <p:nvSpPr>
          <p:cNvPr id="180228" name="Footer Placeholder 1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80229" name="Slide Number Placeholder 1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A5D2F294-CB02-40B3-9187-90E7D725EE71}" type="slidenum">
              <a:rPr lang="en-US" altLang="en-US" sz="1200">
                <a:solidFill>
                  <a:srgbClr val="045C75"/>
                </a:solidFill>
              </a:rPr>
              <a:pPr eaLnBrk="1" hangingPunct="1"/>
              <a:t>154</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nvPr>
        </p:nvSpPr>
        <p:spPr>
          <a:xfrm>
            <a:off x="457200" y="457200"/>
            <a:ext cx="8229600" cy="1143000"/>
          </a:xfrm>
        </p:spPr>
        <p:txBody>
          <a:bodyPr/>
          <a:lstStyle/>
          <a:p>
            <a:r>
              <a:rPr lang="en-US" altLang="en-US" sz="4600" smtClean="0">
                <a:latin typeface="Comic Sans MS" panose="030F0702030302020204" pitchFamily="66" charset="0"/>
                <a:ea typeface="ヒラギノ角ゴ Pro W3" pitchFamily="-84" charset="-128"/>
              </a:rPr>
              <a:t>Acknowledgements</a:t>
            </a:r>
          </a:p>
        </p:txBody>
      </p:sp>
      <p:sp>
        <p:nvSpPr>
          <p:cNvPr id="187394" name="Content Placeholder 2"/>
          <p:cNvSpPr>
            <a:spLocks noGrp="1"/>
          </p:cNvSpPr>
          <p:nvPr>
            <p:ph idx="1"/>
          </p:nvPr>
        </p:nvSpPr>
        <p:spPr>
          <a:xfrm>
            <a:off x="457200" y="1676400"/>
            <a:ext cx="8229600" cy="4389438"/>
          </a:xfrm>
        </p:spPr>
        <p:txBody>
          <a:bodyPr/>
          <a:lstStyle/>
          <a:p>
            <a:pPr>
              <a:defRPr/>
            </a:pPr>
            <a:r>
              <a:rPr lang="en-US" dirty="0" smtClean="0">
                <a:solidFill>
                  <a:schemeClr val="bg2">
                    <a:lumMod val="50000"/>
                  </a:schemeClr>
                </a:solidFill>
                <a:latin typeface="Comic Sans MS" pitchFamily="66" charset="0"/>
                <a:ea typeface="ヒラギノ角ゴ Pro W3" pitchFamily="-84" charset="-128"/>
              </a:rPr>
              <a:t>Nikita </a:t>
            </a:r>
            <a:r>
              <a:rPr lang="en-US" dirty="0" err="1" smtClean="0">
                <a:solidFill>
                  <a:schemeClr val="bg2">
                    <a:lumMod val="50000"/>
                  </a:schemeClr>
                </a:solidFill>
                <a:latin typeface="Comic Sans MS" pitchFamily="66" charset="0"/>
                <a:ea typeface="ヒラギノ角ゴ Pro W3" pitchFamily="-84" charset="-128"/>
              </a:rPr>
              <a:t>Khanna</a:t>
            </a:r>
            <a:endParaRPr lang="en-US" dirty="0" smtClean="0">
              <a:solidFill>
                <a:schemeClr val="bg2">
                  <a:lumMod val="50000"/>
                </a:schemeClr>
              </a:solidFill>
              <a:latin typeface="Comic Sans MS" pitchFamily="66" charset="0"/>
              <a:ea typeface="ヒラギノ角ゴ Pro W3" pitchFamily="-84" charset="-128"/>
            </a:endParaRPr>
          </a:p>
          <a:p>
            <a:pPr>
              <a:defRPr/>
            </a:pPr>
            <a:r>
              <a:rPr lang="en-US" dirty="0" err="1" smtClean="0">
                <a:solidFill>
                  <a:schemeClr val="bg2">
                    <a:lumMod val="50000"/>
                  </a:schemeClr>
                </a:solidFill>
                <a:latin typeface="Comic Sans MS" pitchFamily="66" charset="0"/>
                <a:ea typeface="ヒラギノ角ゴ Pro W3" pitchFamily="-84" charset="-128"/>
              </a:rPr>
              <a:t>Kirti</a:t>
            </a:r>
            <a:r>
              <a:rPr lang="en-US" dirty="0" smtClean="0">
                <a:solidFill>
                  <a:schemeClr val="bg2">
                    <a:lumMod val="50000"/>
                  </a:schemeClr>
                </a:solidFill>
                <a:latin typeface="Comic Sans MS" pitchFamily="66" charset="0"/>
                <a:ea typeface="ヒラギノ角ゴ Pro W3" pitchFamily="-84" charset="-128"/>
              </a:rPr>
              <a:t> Rani</a:t>
            </a:r>
          </a:p>
          <a:p>
            <a:pPr>
              <a:defRPr/>
            </a:pPr>
            <a:r>
              <a:rPr lang="en-US" dirty="0" err="1" smtClean="0">
                <a:solidFill>
                  <a:schemeClr val="bg2">
                    <a:lumMod val="50000"/>
                  </a:schemeClr>
                </a:solidFill>
                <a:latin typeface="Comic Sans MS" pitchFamily="66" charset="0"/>
                <a:ea typeface="ヒラギノ角ゴ Pro W3" pitchFamily="-84" charset="-128"/>
              </a:rPr>
              <a:t>Pooja</a:t>
            </a:r>
            <a:r>
              <a:rPr lang="en-US" dirty="0" smtClean="0">
                <a:solidFill>
                  <a:schemeClr val="bg2">
                    <a:lumMod val="50000"/>
                  </a:schemeClr>
                </a:solidFill>
                <a:latin typeface="Comic Sans MS" pitchFamily="66" charset="0"/>
                <a:ea typeface="ヒラギノ角ゴ Pro W3" pitchFamily="-84" charset="-128"/>
              </a:rPr>
              <a:t> Rani</a:t>
            </a:r>
          </a:p>
          <a:p>
            <a:pPr>
              <a:defRPr/>
            </a:pPr>
            <a:r>
              <a:rPr lang="en-US" dirty="0" smtClean="0">
                <a:solidFill>
                  <a:schemeClr val="bg2">
                    <a:lumMod val="50000"/>
                  </a:schemeClr>
                </a:solidFill>
                <a:latin typeface="Comic Sans MS" pitchFamily="66" charset="0"/>
                <a:ea typeface="ヒラギノ角ゴ Pro W3" pitchFamily="-84" charset="-128"/>
              </a:rPr>
              <a:t>Om </a:t>
            </a:r>
            <a:r>
              <a:rPr lang="en-US" dirty="0" err="1" smtClean="0">
                <a:solidFill>
                  <a:schemeClr val="bg2">
                    <a:lumMod val="50000"/>
                  </a:schemeClr>
                </a:solidFill>
                <a:latin typeface="Comic Sans MS" pitchFamily="66" charset="0"/>
                <a:ea typeface="ヒラギノ角ゴ Pro W3" pitchFamily="-84" charset="-128"/>
              </a:rPr>
              <a:t>ji</a:t>
            </a:r>
            <a:endParaRPr lang="en-US" dirty="0" smtClean="0">
              <a:solidFill>
                <a:schemeClr val="bg2">
                  <a:lumMod val="50000"/>
                </a:schemeClr>
              </a:solidFill>
              <a:latin typeface="Comic Sans MS" pitchFamily="66" charset="0"/>
              <a:ea typeface="ヒラギノ角ゴ Pro W3" pitchFamily="-84" charset="-128"/>
            </a:endParaRPr>
          </a:p>
          <a:p>
            <a:pPr>
              <a:defRPr/>
            </a:pPr>
            <a:r>
              <a:rPr lang="en-US" dirty="0" err="1" smtClean="0">
                <a:solidFill>
                  <a:schemeClr val="bg2">
                    <a:lumMod val="50000"/>
                  </a:schemeClr>
                </a:solidFill>
                <a:latin typeface="Comic Sans MS" pitchFamily="66" charset="0"/>
                <a:ea typeface="ヒラギノ角ゴ Pro W3" pitchFamily="-84" charset="-128"/>
              </a:rPr>
              <a:t>Neha</a:t>
            </a:r>
            <a:r>
              <a:rPr lang="en-US" dirty="0" smtClean="0">
                <a:solidFill>
                  <a:schemeClr val="bg2">
                    <a:lumMod val="50000"/>
                  </a:schemeClr>
                </a:solidFill>
                <a:latin typeface="Comic Sans MS" pitchFamily="66" charset="0"/>
                <a:ea typeface="ヒラギノ角ゴ Pro W3" pitchFamily="-84" charset="-128"/>
              </a:rPr>
              <a:t> </a:t>
            </a:r>
            <a:r>
              <a:rPr lang="en-US" dirty="0" err="1" smtClean="0">
                <a:solidFill>
                  <a:schemeClr val="bg2">
                    <a:lumMod val="50000"/>
                  </a:schemeClr>
                </a:solidFill>
                <a:latin typeface="Comic Sans MS" pitchFamily="66" charset="0"/>
                <a:ea typeface="ヒラギノ角ゴ Pro W3" pitchFamily="-84" charset="-128"/>
              </a:rPr>
              <a:t>Katyal</a:t>
            </a:r>
            <a:endParaRPr lang="en-US" dirty="0" smtClean="0">
              <a:solidFill>
                <a:schemeClr val="bg2">
                  <a:lumMod val="50000"/>
                </a:schemeClr>
              </a:solidFill>
              <a:latin typeface="Comic Sans MS" pitchFamily="66" charset="0"/>
              <a:ea typeface="ヒラギノ角ゴ Pro W3" pitchFamily="-84" charset="-128"/>
            </a:endParaRPr>
          </a:p>
          <a:p>
            <a:pPr>
              <a:defRPr/>
            </a:pPr>
            <a:r>
              <a:rPr lang="en-US" dirty="0" err="1" smtClean="0">
                <a:solidFill>
                  <a:schemeClr val="bg2">
                    <a:lumMod val="50000"/>
                  </a:schemeClr>
                </a:solidFill>
                <a:latin typeface="Comic Sans MS" pitchFamily="66" charset="0"/>
                <a:ea typeface="ヒラギノ角ゴ Pro W3" pitchFamily="-84" charset="-128"/>
              </a:rPr>
              <a:t>Sonam</a:t>
            </a:r>
            <a:endParaRPr lang="en-US" dirty="0" smtClean="0">
              <a:solidFill>
                <a:schemeClr val="bg2">
                  <a:lumMod val="50000"/>
                </a:schemeClr>
              </a:solidFill>
              <a:latin typeface="Comic Sans MS" pitchFamily="66" charset="0"/>
              <a:ea typeface="ヒラギノ角ゴ Pro W3" pitchFamily="-84" charset="-128"/>
            </a:endParaRPr>
          </a:p>
          <a:p>
            <a:pPr>
              <a:defRPr/>
            </a:pPr>
            <a:r>
              <a:rPr lang="en-US" dirty="0" err="1" smtClean="0">
                <a:solidFill>
                  <a:schemeClr val="bg2">
                    <a:lumMod val="50000"/>
                  </a:schemeClr>
                </a:solidFill>
                <a:latin typeface="Comic Sans MS" pitchFamily="66" charset="0"/>
                <a:ea typeface="ヒラギノ角ゴ Pro W3" pitchFamily="-84" charset="-128"/>
              </a:rPr>
              <a:t>Pulkit</a:t>
            </a:r>
            <a:r>
              <a:rPr lang="en-US" dirty="0" smtClean="0">
                <a:solidFill>
                  <a:schemeClr val="bg2">
                    <a:lumMod val="50000"/>
                  </a:schemeClr>
                </a:solidFill>
                <a:latin typeface="Comic Sans MS" pitchFamily="66" charset="0"/>
                <a:ea typeface="ヒラギノ角ゴ Pro W3" pitchFamily="-84" charset="-128"/>
              </a:rPr>
              <a:t> </a:t>
            </a:r>
            <a:r>
              <a:rPr lang="en-US" dirty="0" err="1" smtClean="0">
                <a:solidFill>
                  <a:schemeClr val="bg2">
                    <a:lumMod val="50000"/>
                  </a:schemeClr>
                </a:solidFill>
                <a:latin typeface="Comic Sans MS" pitchFamily="66" charset="0"/>
                <a:ea typeface="ヒラギノ角ゴ Pro W3" pitchFamily="-84" charset="-128"/>
              </a:rPr>
              <a:t>Ohri</a:t>
            </a:r>
            <a:endParaRPr lang="en-US" dirty="0" smtClean="0">
              <a:solidFill>
                <a:schemeClr val="bg2">
                  <a:lumMod val="50000"/>
                </a:schemeClr>
              </a:solidFill>
              <a:latin typeface="Comic Sans MS" pitchFamily="66" charset="0"/>
              <a:ea typeface="ヒラギノ角ゴ Pro W3" pitchFamily="-84" charset="-128"/>
            </a:endParaRPr>
          </a:p>
          <a:p>
            <a:pPr>
              <a:defRPr/>
            </a:pPr>
            <a:r>
              <a:rPr lang="en-US" dirty="0" err="1" smtClean="0">
                <a:solidFill>
                  <a:schemeClr val="bg2">
                    <a:lumMod val="50000"/>
                  </a:schemeClr>
                </a:solidFill>
                <a:latin typeface="Comic Sans MS" pitchFamily="66" charset="0"/>
              </a:rPr>
              <a:t>Garima</a:t>
            </a:r>
            <a:r>
              <a:rPr lang="en-US" dirty="0" smtClean="0">
                <a:solidFill>
                  <a:schemeClr val="bg2">
                    <a:lumMod val="50000"/>
                  </a:schemeClr>
                </a:solidFill>
                <a:latin typeface="Comic Sans MS" pitchFamily="66" charset="0"/>
              </a:rPr>
              <a:t> Jain</a:t>
            </a:r>
          </a:p>
          <a:p>
            <a:pPr>
              <a:defRPr/>
            </a:pPr>
            <a:r>
              <a:rPr lang="en-US" dirty="0" err="1" smtClean="0">
                <a:solidFill>
                  <a:schemeClr val="bg2">
                    <a:lumMod val="50000"/>
                  </a:schemeClr>
                </a:solidFill>
                <a:latin typeface="Comic Sans MS" pitchFamily="66" charset="0"/>
              </a:rPr>
              <a:t>Pooja</a:t>
            </a:r>
            <a:r>
              <a:rPr lang="en-US" dirty="0" smtClean="0">
                <a:solidFill>
                  <a:schemeClr val="bg2">
                    <a:lumMod val="50000"/>
                  </a:schemeClr>
                </a:solidFill>
                <a:latin typeface="Comic Sans MS" pitchFamily="66" charset="0"/>
              </a:rPr>
              <a:t> </a:t>
            </a:r>
            <a:endParaRPr lang="en-US" dirty="0" smtClean="0">
              <a:solidFill>
                <a:schemeClr val="bg2">
                  <a:lumMod val="50000"/>
                </a:schemeClr>
              </a:solidFill>
              <a:latin typeface="Comic Sans MS" pitchFamily="66" charset="0"/>
              <a:ea typeface="MS PGothic" pitchFamily="34" charset="-128"/>
            </a:endParaRPr>
          </a:p>
        </p:txBody>
      </p:sp>
      <p:sp>
        <p:nvSpPr>
          <p:cNvPr id="18125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8125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4A5826AA-18F4-45A7-B053-37DFC0A5D51E}" type="slidenum">
              <a:rPr lang="en-US" altLang="en-US" sz="1200">
                <a:solidFill>
                  <a:srgbClr val="045C75"/>
                </a:solidFill>
              </a:rPr>
              <a:pPr eaLnBrk="1" hangingPunct="1"/>
              <a:t>155</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1"/>
          <p:cNvSpPr>
            <a:spLocks noGrp="1"/>
          </p:cNvSpPr>
          <p:nvPr>
            <p:ph type="title"/>
          </p:nvPr>
        </p:nvSpPr>
        <p:spPr>
          <a:xfrm>
            <a:off x="381000" y="533400"/>
            <a:ext cx="8229600" cy="1143000"/>
          </a:xfrm>
        </p:spPr>
        <p:txBody>
          <a:bodyPr/>
          <a:lstStyle/>
          <a:p>
            <a:r>
              <a:rPr lang="en-US" altLang="en-US" sz="4600" smtClean="0">
                <a:latin typeface="Comic Sans MS" panose="030F0702030302020204" pitchFamily="66" charset="0"/>
                <a:ea typeface="ヒラギノ角ゴ Pro W3" pitchFamily="-84" charset="-128"/>
              </a:rPr>
              <a:t>Any Questions…..</a:t>
            </a:r>
          </a:p>
        </p:txBody>
      </p:sp>
      <p:sp>
        <p:nvSpPr>
          <p:cNvPr id="18227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8227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F959A608-9673-4F9C-8EDD-7648EC68F8F7}" type="slidenum">
              <a:rPr lang="en-US" altLang="en-US" sz="1200">
                <a:solidFill>
                  <a:srgbClr val="045C75"/>
                </a:solidFill>
              </a:rPr>
              <a:pPr eaLnBrk="1" hangingPunct="1"/>
              <a:t>156</a:t>
            </a:fld>
            <a:endParaRPr lang="en-US" altLang="en-US" sz="1200">
              <a:solidFill>
                <a:srgbClr val="045C75"/>
              </a:solidFill>
            </a:endParaRPr>
          </a:p>
        </p:txBody>
      </p:sp>
      <p:pic>
        <p:nvPicPr>
          <p:cNvPr id="182276" name="Picture 2" descr="http://crenshawcomm.com/wp-content/uploads/2014/06/questionsforPRfi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943100"/>
            <a:ext cx="38100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7" name="Picture 4" descr="Image result for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57400"/>
            <a:ext cx="38100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7" name="Rectangle 2"/>
          <p:cNvSpPr>
            <a:spLocks noGrp="1" noChangeArrowheads="1"/>
          </p:cNvSpPr>
          <p:nvPr>
            <p:ph type="ctrTitle"/>
          </p:nvPr>
        </p:nvSpPr>
        <p:spPr>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ctr" eaLnBrk="1" hangingPunct="1">
              <a:defRPr/>
            </a:pPr>
            <a:r>
              <a:rPr lang="en-US">
                <a:latin typeface="Algerian" pitchFamily="82" charset="0"/>
              </a:rPr>
              <a:t>Thank You!</a:t>
            </a:r>
          </a:p>
        </p:txBody>
      </p:sp>
      <p:sp>
        <p:nvSpPr>
          <p:cNvPr id="18329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D1EAEE"/>
                </a:solidFill>
              </a:rPr>
              <a:t>Workshop on Design and Analysis of Algorithms at Epitech University, France</a:t>
            </a:r>
          </a:p>
        </p:txBody>
      </p:sp>
      <p:sp>
        <p:nvSpPr>
          <p:cNvPr id="1832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49A8BA2B-AD8F-44C5-AB03-EC5640B77AE7}" type="slidenum">
              <a:rPr lang="en-US" altLang="en-US" sz="1200">
                <a:solidFill>
                  <a:srgbClr val="D1EAEE"/>
                </a:solidFill>
              </a:rPr>
              <a:pPr eaLnBrk="1" hangingPunct="1"/>
              <a:t>157</a:t>
            </a:fld>
            <a:endParaRPr lang="en-US" altLang="en-US" sz="1200">
              <a:solidFill>
                <a:srgbClr val="D1EAEE"/>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533400" y="381000"/>
            <a:ext cx="8229600" cy="1143000"/>
          </a:xfrm>
        </p:spPr>
        <p:txBody>
          <a:bodyPr/>
          <a:lstStyle/>
          <a:p>
            <a:r>
              <a:rPr lang="en-US" altLang="en-US" sz="4600" smtClean="0">
                <a:latin typeface="Comic Sans MS" panose="030F0702030302020204" pitchFamily="66" charset="0"/>
                <a:ea typeface="ヒラギノ角ゴ Pro W3" pitchFamily="-84" charset="-128"/>
                <a:cs typeface="Arial" panose="020B0604020202020204" pitchFamily="34" charset="0"/>
              </a:rPr>
              <a:t>Recursive algorithm </a:t>
            </a:r>
          </a:p>
        </p:txBody>
      </p:sp>
      <p:sp>
        <p:nvSpPr>
          <p:cNvPr id="33794" name="Content Placeholder 2"/>
          <p:cNvSpPr>
            <a:spLocks noGrp="1"/>
          </p:cNvSpPr>
          <p:nvPr>
            <p:ph idx="1"/>
          </p:nvPr>
        </p:nvSpPr>
        <p:spPr>
          <a:xfrm>
            <a:off x="457200" y="1676400"/>
            <a:ext cx="8229600" cy="4389438"/>
          </a:xfrm>
        </p:spPr>
        <p:txBody>
          <a:bodyPr/>
          <a:lstStyle/>
          <a:p>
            <a:pPr>
              <a:buFont typeface="Wingdings 2" panose="05020102010507070707" pitchFamily="18" charset="2"/>
              <a:buNone/>
              <a:defRPr/>
            </a:pPr>
            <a:r>
              <a:rPr lang="en-US" dirty="0" err="1" smtClean="0">
                <a:solidFill>
                  <a:schemeClr val="bg2">
                    <a:lumMod val="50000"/>
                  </a:schemeClr>
                </a:solidFill>
                <a:latin typeface="Comic Sans MS" pitchFamily="66" charset="0"/>
                <a:ea typeface="ヒラギノ角ゴ Pro W3" pitchFamily="-84" charset="-128"/>
                <a:cs typeface="Arial" pitchFamily="34" charset="0"/>
              </a:rPr>
              <a:t>Compute_Opt</a:t>
            </a:r>
            <a:r>
              <a:rPr lang="en-US" dirty="0" smtClean="0">
                <a:solidFill>
                  <a:schemeClr val="bg2">
                    <a:lumMod val="50000"/>
                  </a:schemeClr>
                </a:solidFill>
                <a:latin typeface="Comic Sans MS" pitchFamily="66" charset="0"/>
                <a:ea typeface="ヒラギノ角ゴ Pro W3" pitchFamily="-84" charset="-128"/>
                <a:cs typeface="Arial" pitchFamily="34" charset="0"/>
              </a:rPr>
              <a:t>(j)</a:t>
            </a: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cs typeface="Arial" pitchFamily="34" charset="0"/>
              </a:rPr>
              <a:t>If j=0 then                      </a:t>
            </a: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cs typeface="Arial" pitchFamily="34" charset="0"/>
              </a:rPr>
              <a:t>	Return 0</a:t>
            </a: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cs typeface="Arial" pitchFamily="34" charset="0"/>
              </a:rPr>
              <a:t>Else</a:t>
            </a: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cs typeface="Arial" pitchFamily="34" charset="0"/>
              </a:rPr>
              <a:t>      m1 = </a:t>
            </a:r>
            <a:r>
              <a:rPr lang="en-US" dirty="0" err="1" smtClean="0">
                <a:solidFill>
                  <a:schemeClr val="bg2">
                    <a:lumMod val="50000"/>
                  </a:schemeClr>
                </a:solidFill>
                <a:latin typeface="Comic Sans MS" pitchFamily="66" charset="0"/>
                <a:ea typeface="ヒラギノ角ゴ Pro W3" pitchFamily="-84" charset="-128"/>
                <a:cs typeface="Arial" pitchFamily="34" charset="0"/>
              </a:rPr>
              <a:t>Compute_Opt</a:t>
            </a:r>
            <a:r>
              <a:rPr lang="en-US" dirty="0" smtClean="0">
                <a:solidFill>
                  <a:schemeClr val="bg2">
                    <a:lumMod val="50000"/>
                  </a:schemeClr>
                </a:solidFill>
                <a:latin typeface="Comic Sans MS" pitchFamily="66" charset="0"/>
                <a:ea typeface="ヒラギノ角ゴ Pro W3" pitchFamily="-84" charset="-128"/>
                <a:cs typeface="Arial" pitchFamily="34" charset="0"/>
              </a:rPr>
              <a:t>(j-1)</a:t>
            </a: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cs typeface="Arial" pitchFamily="34" charset="0"/>
              </a:rPr>
              <a:t>      m2 = </a:t>
            </a:r>
            <a:r>
              <a:rPr lang="en-US" dirty="0" err="1" smtClean="0">
                <a:solidFill>
                  <a:schemeClr val="bg2">
                    <a:lumMod val="50000"/>
                  </a:schemeClr>
                </a:solidFill>
                <a:latin typeface="Comic Sans MS" pitchFamily="66" charset="0"/>
                <a:ea typeface="ヒラギノ角ゴ Pro W3" pitchFamily="-84" charset="-128"/>
                <a:cs typeface="Arial" pitchFamily="34" charset="0"/>
              </a:rPr>
              <a:t>Compute_Opt</a:t>
            </a:r>
            <a:r>
              <a:rPr lang="en-US" dirty="0" smtClean="0">
                <a:solidFill>
                  <a:schemeClr val="bg2">
                    <a:lumMod val="50000"/>
                  </a:schemeClr>
                </a:solidFill>
                <a:latin typeface="Comic Sans MS" pitchFamily="66" charset="0"/>
                <a:ea typeface="ヒラギノ角ゴ Pro W3" pitchFamily="-84" charset="-128"/>
                <a:cs typeface="Arial" pitchFamily="34" charset="0"/>
              </a:rPr>
              <a:t>(p(j)) </a:t>
            </a: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cs typeface="Arial" pitchFamily="34" charset="0"/>
              </a:rPr>
              <a:t>      If m2 + </a:t>
            </a:r>
            <a:r>
              <a:rPr lang="en-US" dirty="0" err="1" smtClean="0">
                <a:solidFill>
                  <a:schemeClr val="bg2">
                    <a:lumMod val="50000"/>
                  </a:schemeClr>
                </a:solidFill>
                <a:latin typeface="Comic Sans MS" pitchFamily="66" charset="0"/>
                <a:ea typeface="ヒラギノ角ゴ Pro W3" pitchFamily="-84" charset="-128"/>
                <a:cs typeface="Arial" pitchFamily="34" charset="0"/>
              </a:rPr>
              <a:t>V</a:t>
            </a:r>
            <a:r>
              <a:rPr lang="en-US" baseline="-25000" dirty="0" err="1" smtClean="0">
                <a:solidFill>
                  <a:schemeClr val="bg2">
                    <a:lumMod val="50000"/>
                  </a:schemeClr>
                </a:solidFill>
                <a:latin typeface="Comic Sans MS" pitchFamily="66" charset="0"/>
                <a:ea typeface="ヒラギノ角ゴ Pro W3" pitchFamily="-84" charset="-128"/>
                <a:cs typeface="Arial" pitchFamily="34" charset="0"/>
              </a:rPr>
              <a:t>j</a:t>
            </a:r>
            <a:r>
              <a:rPr lang="en-US" baseline="-25000" dirty="0" smtClean="0">
                <a:solidFill>
                  <a:schemeClr val="bg2">
                    <a:lumMod val="50000"/>
                  </a:schemeClr>
                </a:solidFill>
                <a:latin typeface="Comic Sans MS" pitchFamily="66" charset="0"/>
                <a:ea typeface="ヒラギノ角ゴ Pro W3" pitchFamily="-84" charset="-128"/>
                <a:cs typeface="Arial" pitchFamily="34" charset="0"/>
              </a:rPr>
              <a:t> </a:t>
            </a:r>
            <a:r>
              <a:rPr lang="en-US" dirty="0" smtClean="0">
                <a:solidFill>
                  <a:schemeClr val="bg2">
                    <a:lumMod val="50000"/>
                  </a:schemeClr>
                </a:solidFill>
                <a:latin typeface="Comic Sans MS" pitchFamily="66" charset="0"/>
                <a:ea typeface="ヒラギノ角ゴ Pro W3" pitchFamily="-84" charset="-128"/>
                <a:cs typeface="Arial" pitchFamily="34" charset="0"/>
              </a:rPr>
              <a:t>  &gt;  m1 then add j to the solution</a:t>
            </a: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cs typeface="Arial" pitchFamily="34" charset="0"/>
              </a:rPr>
              <a:t>	   return max{m1, m2 + </a:t>
            </a:r>
            <a:r>
              <a:rPr lang="en-US" dirty="0" err="1" smtClean="0">
                <a:solidFill>
                  <a:schemeClr val="bg2">
                    <a:lumMod val="50000"/>
                  </a:schemeClr>
                </a:solidFill>
                <a:latin typeface="Comic Sans MS" pitchFamily="66" charset="0"/>
                <a:ea typeface="ヒラギノ角ゴ Pro W3" pitchFamily="-84" charset="-128"/>
                <a:cs typeface="Arial" pitchFamily="34" charset="0"/>
              </a:rPr>
              <a:t>V</a:t>
            </a:r>
            <a:r>
              <a:rPr lang="en-US" baseline="-25000" dirty="0" err="1" smtClean="0">
                <a:solidFill>
                  <a:schemeClr val="bg2">
                    <a:lumMod val="50000"/>
                  </a:schemeClr>
                </a:solidFill>
                <a:latin typeface="Comic Sans MS" pitchFamily="66" charset="0"/>
                <a:ea typeface="ヒラギノ角ゴ Pro W3" pitchFamily="-84" charset="-128"/>
                <a:cs typeface="Arial" pitchFamily="34" charset="0"/>
              </a:rPr>
              <a:t>j</a:t>
            </a:r>
            <a:r>
              <a:rPr lang="en-US" dirty="0" smtClean="0">
                <a:solidFill>
                  <a:schemeClr val="bg2">
                    <a:lumMod val="50000"/>
                  </a:schemeClr>
                </a:solidFill>
                <a:latin typeface="Comic Sans MS" pitchFamily="66" charset="0"/>
                <a:ea typeface="ヒラギノ角ゴ Pro W3" pitchFamily="-84" charset="-128"/>
                <a:cs typeface="Arial" pitchFamily="34" charset="0"/>
              </a:rPr>
              <a:t>}</a:t>
            </a:r>
          </a:p>
          <a:p>
            <a:pPr>
              <a:buFont typeface="Wingdings 2" panose="05020102010507070707" pitchFamily="18" charset="2"/>
              <a:buNone/>
              <a:defRPr/>
            </a:pPr>
            <a:r>
              <a:rPr lang="en-US" dirty="0" err="1" smtClean="0">
                <a:solidFill>
                  <a:schemeClr val="bg2">
                    <a:lumMod val="50000"/>
                  </a:schemeClr>
                </a:solidFill>
                <a:latin typeface="Comic Sans MS" pitchFamily="66" charset="0"/>
                <a:ea typeface="ヒラギノ角ゴ Pro W3" pitchFamily="-84" charset="-128"/>
                <a:cs typeface="Arial" pitchFamily="34" charset="0"/>
              </a:rPr>
              <a:t>Endif</a:t>
            </a:r>
            <a:r>
              <a:rPr lang="en-US" dirty="0" smtClean="0">
                <a:solidFill>
                  <a:schemeClr val="bg2">
                    <a:lumMod val="50000"/>
                  </a:schemeClr>
                </a:solidFill>
                <a:latin typeface="Comic Sans MS" pitchFamily="66" charset="0"/>
                <a:ea typeface="ヒラギノ角ゴ Pro W3" pitchFamily="-84" charset="-128"/>
                <a:cs typeface="Arial" pitchFamily="34" charset="0"/>
              </a:rPr>
              <a:t> </a:t>
            </a:r>
          </a:p>
        </p:txBody>
      </p:sp>
      <p:sp>
        <p:nvSpPr>
          <p:cNvPr id="3277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327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5B043E36-BC0C-42D8-8365-4C20BC1095E4}" type="slidenum">
              <a:rPr lang="en-US" altLang="en-US" sz="1200">
                <a:solidFill>
                  <a:srgbClr val="045C75"/>
                </a:solidFill>
              </a:rPr>
              <a:pPr eaLnBrk="1" hangingPunct="1"/>
              <a:t>16</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76200"/>
            <a:ext cx="8229600" cy="1143000"/>
          </a:xfrm>
        </p:spPr>
        <p:txBody>
          <a:bodyPr/>
          <a:lstStyle/>
          <a:p>
            <a:r>
              <a:rPr lang="en-US" altLang="en-US" sz="4600" smtClean="0">
                <a:latin typeface="Comic Sans MS" panose="030F0702030302020204" pitchFamily="66" charset="0"/>
                <a:ea typeface="ヒラギノ角ゴ Pro W3" pitchFamily="-84" charset="-128"/>
              </a:rPr>
              <a:t>Tree of recursion for WIS</a:t>
            </a:r>
          </a:p>
        </p:txBody>
      </p:sp>
      <p:sp>
        <p:nvSpPr>
          <p:cNvPr id="4" name="Oval 3"/>
          <p:cNvSpPr/>
          <p:nvPr/>
        </p:nvSpPr>
        <p:spPr>
          <a:xfrm>
            <a:off x="4267200" y="17526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6" name="Oval 5"/>
          <p:cNvSpPr/>
          <p:nvPr/>
        </p:nvSpPr>
        <p:spPr>
          <a:xfrm>
            <a:off x="5257800" y="22098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7" name="Oval 6"/>
          <p:cNvSpPr/>
          <p:nvPr/>
        </p:nvSpPr>
        <p:spPr>
          <a:xfrm>
            <a:off x="3276600" y="22098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8" name="Oval 7"/>
          <p:cNvSpPr/>
          <p:nvPr/>
        </p:nvSpPr>
        <p:spPr>
          <a:xfrm>
            <a:off x="6096000" y="27432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9" name="Oval 8"/>
          <p:cNvSpPr/>
          <p:nvPr/>
        </p:nvSpPr>
        <p:spPr>
          <a:xfrm>
            <a:off x="4648200" y="27432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10" name="Oval 9"/>
          <p:cNvSpPr/>
          <p:nvPr/>
        </p:nvSpPr>
        <p:spPr>
          <a:xfrm>
            <a:off x="3733800" y="27432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11" name="Oval 10"/>
          <p:cNvSpPr/>
          <p:nvPr/>
        </p:nvSpPr>
        <p:spPr>
          <a:xfrm>
            <a:off x="2209800" y="27432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12" name="Oval 11"/>
          <p:cNvSpPr/>
          <p:nvPr/>
        </p:nvSpPr>
        <p:spPr>
          <a:xfrm>
            <a:off x="4495800" y="35052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13" name="Oval 12"/>
          <p:cNvSpPr/>
          <p:nvPr/>
        </p:nvSpPr>
        <p:spPr>
          <a:xfrm>
            <a:off x="3962400" y="35052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14" name="Oval 13"/>
          <p:cNvSpPr/>
          <p:nvPr/>
        </p:nvSpPr>
        <p:spPr>
          <a:xfrm>
            <a:off x="2971800" y="34290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15" name="Oval 14"/>
          <p:cNvSpPr/>
          <p:nvPr/>
        </p:nvSpPr>
        <p:spPr>
          <a:xfrm>
            <a:off x="1371600" y="33528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16" name="Oval 15"/>
          <p:cNvSpPr/>
          <p:nvPr/>
        </p:nvSpPr>
        <p:spPr>
          <a:xfrm>
            <a:off x="3200400" y="43434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17" name="Oval 16"/>
          <p:cNvSpPr/>
          <p:nvPr/>
        </p:nvSpPr>
        <p:spPr>
          <a:xfrm>
            <a:off x="2057400" y="43434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18" name="Oval 17"/>
          <p:cNvSpPr/>
          <p:nvPr/>
        </p:nvSpPr>
        <p:spPr>
          <a:xfrm>
            <a:off x="990600" y="44196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19" name="Oval 18"/>
          <p:cNvSpPr/>
          <p:nvPr/>
        </p:nvSpPr>
        <p:spPr>
          <a:xfrm>
            <a:off x="609600" y="52578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cxnSp>
        <p:nvCxnSpPr>
          <p:cNvPr id="21" name="Straight Arrow Connector 20"/>
          <p:cNvCxnSpPr>
            <a:stCxn id="4" idx="2"/>
            <a:endCxn id="7" idx="7"/>
          </p:cNvCxnSpPr>
          <p:nvPr/>
        </p:nvCxnSpPr>
        <p:spPr>
          <a:xfrm rot="10800000" flipV="1">
            <a:off x="3667125" y="1981200"/>
            <a:ext cx="600075" cy="295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6" idx="2"/>
          </p:cNvCxnSpPr>
          <p:nvPr/>
        </p:nvCxnSpPr>
        <p:spPr>
          <a:xfrm>
            <a:off x="4724400" y="2057400"/>
            <a:ext cx="533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1" idx="7"/>
          </p:cNvCxnSpPr>
          <p:nvPr/>
        </p:nvCxnSpPr>
        <p:spPr>
          <a:xfrm rot="10800000" flipV="1">
            <a:off x="2600325" y="2514600"/>
            <a:ext cx="676275" cy="295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0" idx="1"/>
          </p:cNvCxnSpPr>
          <p:nvPr/>
        </p:nvCxnSpPr>
        <p:spPr>
          <a:xfrm rot="16200000" flipH="1">
            <a:off x="3619500" y="2628900"/>
            <a:ext cx="219075"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3"/>
            <a:endCxn id="9" idx="7"/>
          </p:cNvCxnSpPr>
          <p:nvPr/>
        </p:nvCxnSpPr>
        <p:spPr>
          <a:xfrm rot="5400000">
            <a:off x="5076825" y="2562225"/>
            <a:ext cx="209550"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638800" y="2590800"/>
            <a:ext cx="447675" cy="295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5" idx="7"/>
          </p:cNvCxnSpPr>
          <p:nvPr/>
        </p:nvCxnSpPr>
        <p:spPr>
          <a:xfrm rot="10800000" flipV="1">
            <a:off x="1762125" y="3124200"/>
            <a:ext cx="523875" cy="295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4" idx="7"/>
          </p:cNvCxnSpPr>
          <p:nvPr/>
        </p:nvCxnSpPr>
        <p:spPr>
          <a:xfrm rot="10800000" flipV="1">
            <a:off x="3362325" y="3124200"/>
            <a:ext cx="447675" cy="371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5"/>
            <a:endCxn id="13" idx="0"/>
          </p:cNvCxnSpPr>
          <p:nvPr/>
        </p:nvCxnSpPr>
        <p:spPr>
          <a:xfrm rot="16200000" flipH="1">
            <a:off x="3971925" y="3286125"/>
            <a:ext cx="371475" cy="66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4"/>
            <a:endCxn id="12" idx="0"/>
          </p:cNvCxnSpPr>
          <p:nvPr/>
        </p:nvCxnSpPr>
        <p:spPr>
          <a:xfrm rot="5400000">
            <a:off x="4648200" y="32766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8" idx="0"/>
          </p:cNvCxnSpPr>
          <p:nvPr/>
        </p:nvCxnSpPr>
        <p:spPr>
          <a:xfrm rot="5400000">
            <a:off x="1066800" y="3962400"/>
            <a:ext cx="609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17" idx="0"/>
          </p:cNvCxnSpPr>
          <p:nvPr/>
        </p:nvCxnSpPr>
        <p:spPr>
          <a:xfrm rot="16200000" flipH="1">
            <a:off x="1714500" y="37719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4" idx="4"/>
            <a:endCxn id="16" idx="0"/>
          </p:cNvCxnSpPr>
          <p:nvPr/>
        </p:nvCxnSpPr>
        <p:spPr>
          <a:xfrm rot="16200000" flipH="1">
            <a:off x="3086100" y="4000500"/>
            <a:ext cx="457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19" idx="0"/>
          </p:cNvCxnSpPr>
          <p:nvPr/>
        </p:nvCxnSpPr>
        <p:spPr>
          <a:xfrm rot="5400000">
            <a:off x="800100" y="491490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848" name="TextBox 61"/>
          <p:cNvSpPr txBox="1">
            <a:spLocks noChangeArrowheads="1"/>
          </p:cNvSpPr>
          <p:nvPr/>
        </p:nvSpPr>
        <p:spPr bwMode="auto">
          <a:xfrm>
            <a:off x="2895600" y="35052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OPT(2)</a:t>
            </a:r>
          </a:p>
        </p:txBody>
      </p:sp>
      <p:sp>
        <p:nvSpPr>
          <p:cNvPr id="34849" name="TextBox 62"/>
          <p:cNvSpPr txBox="1">
            <a:spLocks noChangeArrowheads="1"/>
          </p:cNvSpPr>
          <p:nvPr/>
        </p:nvSpPr>
        <p:spPr bwMode="auto">
          <a:xfrm>
            <a:off x="4191000" y="18288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OPT(6)</a:t>
            </a:r>
          </a:p>
        </p:txBody>
      </p:sp>
      <p:sp>
        <p:nvSpPr>
          <p:cNvPr id="34850" name="TextBox 63"/>
          <p:cNvSpPr txBox="1">
            <a:spLocks noChangeArrowheads="1"/>
          </p:cNvSpPr>
          <p:nvPr/>
        </p:nvSpPr>
        <p:spPr bwMode="auto">
          <a:xfrm>
            <a:off x="1295400" y="34290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OPT(3)</a:t>
            </a:r>
          </a:p>
        </p:txBody>
      </p:sp>
      <p:sp>
        <p:nvSpPr>
          <p:cNvPr id="34851" name="TextBox 64"/>
          <p:cNvSpPr txBox="1">
            <a:spLocks noChangeArrowheads="1"/>
          </p:cNvSpPr>
          <p:nvPr/>
        </p:nvSpPr>
        <p:spPr bwMode="auto">
          <a:xfrm>
            <a:off x="2133600" y="28194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OPT(4)</a:t>
            </a:r>
          </a:p>
        </p:txBody>
      </p:sp>
      <p:sp>
        <p:nvSpPr>
          <p:cNvPr id="34852" name="TextBox 65"/>
          <p:cNvSpPr txBox="1">
            <a:spLocks noChangeArrowheads="1"/>
          </p:cNvSpPr>
          <p:nvPr/>
        </p:nvSpPr>
        <p:spPr bwMode="auto">
          <a:xfrm>
            <a:off x="4419600" y="35814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OPT(1)</a:t>
            </a:r>
          </a:p>
        </p:txBody>
      </p:sp>
      <p:sp>
        <p:nvSpPr>
          <p:cNvPr id="34853" name="TextBox 66"/>
          <p:cNvSpPr txBox="1">
            <a:spLocks noChangeArrowheads="1"/>
          </p:cNvSpPr>
          <p:nvPr/>
        </p:nvSpPr>
        <p:spPr bwMode="auto">
          <a:xfrm>
            <a:off x="3657600" y="2667000"/>
            <a:ext cx="685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dirty="0" smtClean="0">
                <a:solidFill>
                  <a:schemeClr val="bg2">
                    <a:lumMod val="50000"/>
                  </a:schemeClr>
                </a:solidFill>
                <a:latin typeface="Comic Sans MS" pitchFamily="66" charset="0"/>
                <a:cs typeface="Arial" pitchFamily="34" charset="0"/>
              </a:rPr>
              <a:t>  OPT(3)</a:t>
            </a:r>
          </a:p>
        </p:txBody>
      </p:sp>
      <p:sp>
        <p:nvSpPr>
          <p:cNvPr id="34854" name="TextBox 67"/>
          <p:cNvSpPr txBox="1">
            <a:spLocks noChangeArrowheads="1"/>
          </p:cNvSpPr>
          <p:nvPr/>
        </p:nvSpPr>
        <p:spPr bwMode="auto">
          <a:xfrm>
            <a:off x="4572000" y="28956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OPT(2)</a:t>
            </a:r>
          </a:p>
        </p:txBody>
      </p:sp>
      <p:sp>
        <p:nvSpPr>
          <p:cNvPr id="34855" name="TextBox 68"/>
          <p:cNvSpPr txBox="1">
            <a:spLocks noChangeArrowheads="1"/>
          </p:cNvSpPr>
          <p:nvPr/>
        </p:nvSpPr>
        <p:spPr bwMode="auto">
          <a:xfrm>
            <a:off x="3200400" y="22860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OPT(5)</a:t>
            </a:r>
          </a:p>
        </p:txBody>
      </p:sp>
      <p:sp>
        <p:nvSpPr>
          <p:cNvPr id="34856" name="TextBox 69"/>
          <p:cNvSpPr txBox="1">
            <a:spLocks noChangeArrowheads="1"/>
          </p:cNvSpPr>
          <p:nvPr/>
        </p:nvSpPr>
        <p:spPr bwMode="auto">
          <a:xfrm>
            <a:off x="5181600" y="22860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OPT(3)</a:t>
            </a:r>
          </a:p>
        </p:txBody>
      </p:sp>
      <p:sp>
        <p:nvSpPr>
          <p:cNvPr id="34857" name="TextBox 70"/>
          <p:cNvSpPr txBox="1">
            <a:spLocks noChangeArrowheads="1"/>
          </p:cNvSpPr>
          <p:nvPr/>
        </p:nvSpPr>
        <p:spPr bwMode="auto">
          <a:xfrm>
            <a:off x="6019800" y="28194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OPT(1)</a:t>
            </a:r>
          </a:p>
        </p:txBody>
      </p:sp>
      <p:sp>
        <p:nvSpPr>
          <p:cNvPr id="34858" name="TextBox 71"/>
          <p:cNvSpPr txBox="1">
            <a:spLocks noChangeArrowheads="1"/>
          </p:cNvSpPr>
          <p:nvPr/>
        </p:nvSpPr>
        <p:spPr bwMode="auto">
          <a:xfrm>
            <a:off x="533400" y="53340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OPT(1)</a:t>
            </a:r>
          </a:p>
        </p:txBody>
      </p:sp>
      <p:sp>
        <p:nvSpPr>
          <p:cNvPr id="34859" name="TextBox 72"/>
          <p:cNvSpPr txBox="1">
            <a:spLocks noChangeArrowheads="1"/>
          </p:cNvSpPr>
          <p:nvPr/>
        </p:nvSpPr>
        <p:spPr bwMode="auto">
          <a:xfrm>
            <a:off x="914400" y="44958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OPT(2)</a:t>
            </a:r>
          </a:p>
        </p:txBody>
      </p:sp>
      <p:sp>
        <p:nvSpPr>
          <p:cNvPr id="34860" name="TextBox 73"/>
          <p:cNvSpPr txBox="1">
            <a:spLocks noChangeArrowheads="1"/>
          </p:cNvSpPr>
          <p:nvPr/>
        </p:nvSpPr>
        <p:spPr bwMode="auto">
          <a:xfrm>
            <a:off x="1981200" y="44196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OPT(1)</a:t>
            </a:r>
          </a:p>
        </p:txBody>
      </p:sp>
      <p:sp>
        <p:nvSpPr>
          <p:cNvPr id="34861" name="TextBox 74"/>
          <p:cNvSpPr txBox="1">
            <a:spLocks noChangeArrowheads="1"/>
          </p:cNvSpPr>
          <p:nvPr/>
        </p:nvSpPr>
        <p:spPr bwMode="auto">
          <a:xfrm>
            <a:off x="3124200" y="44196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OPT(1)</a:t>
            </a:r>
          </a:p>
        </p:txBody>
      </p:sp>
      <p:sp>
        <p:nvSpPr>
          <p:cNvPr id="34862" name="TextBox 75"/>
          <p:cNvSpPr txBox="1">
            <a:spLocks noChangeArrowheads="1"/>
          </p:cNvSpPr>
          <p:nvPr/>
        </p:nvSpPr>
        <p:spPr bwMode="auto">
          <a:xfrm>
            <a:off x="3886200" y="35814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OPT(1)</a:t>
            </a:r>
          </a:p>
        </p:txBody>
      </p:sp>
      <p:sp>
        <p:nvSpPr>
          <p:cNvPr id="2" name="Oval 1"/>
          <p:cNvSpPr>
            <a:spLocks noChangeArrowheads="1"/>
          </p:cNvSpPr>
          <p:nvPr/>
        </p:nvSpPr>
        <p:spPr bwMode="auto">
          <a:xfrm rot="-1033730">
            <a:off x="3214688" y="2679700"/>
            <a:ext cx="1219200" cy="747713"/>
          </a:xfrm>
          <a:prstGeom prst="ellipse">
            <a:avLst/>
          </a:prstGeom>
          <a:noFill/>
          <a:ln w="25400">
            <a:solidFill>
              <a:srgbClr val="FF0000"/>
            </a:solidFill>
            <a:round/>
            <a:headEnd/>
            <a:tailEnd/>
          </a:ln>
          <a:effectLst>
            <a:outerShdw blurRad="57150" dist="38100" dir="5400000" algn="ctr" rotWithShape="0">
              <a:srgbClr val="002041">
                <a:alpha val="48000"/>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b="1">
              <a:solidFill>
                <a:schemeClr val="bg2">
                  <a:lumMod val="50000"/>
                </a:schemeClr>
              </a:solidFill>
              <a:latin typeface="+mn-lt"/>
              <a:ea typeface="+mn-ea"/>
            </a:endParaRPr>
          </a:p>
        </p:txBody>
      </p:sp>
      <p:sp>
        <p:nvSpPr>
          <p:cNvPr id="50" name="Oval 49"/>
          <p:cNvSpPr>
            <a:spLocks noChangeArrowheads="1"/>
          </p:cNvSpPr>
          <p:nvPr/>
        </p:nvSpPr>
        <p:spPr bwMode="auto">
          <a:xfrm rot="-1033730">
            <a:off x="4806950" y="1992313"/>
            <a:ext cx="1219200" cy="746125"/>
          </a:xfrm>
          <a:prstGeom prst="ellipse">
            <a:avLst/>
          </a:prstGeom>
          <a:noFill/>
          <a:ln w="25400">
            <a:solidFill>
              <a:srgbClr val="FF0000"/>
            </a:solidFill>
            <a:round/>
            <a:headEnd/>
            <a:tailEnd/>
          </a:ln>
          <a:effectLst>
            <a:outerShdw blurRad="57150" dist="38100" dir="5400000" algn="ctr" rotWithShape="0">
              <a:srgbClr val="002041">
                <a:alpha val="48000"/>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b="1">
              <a:solidFill>
                <a:schemeClr val="bg2">
                  <a:lumMod val="50000"/>
                </a:schemeClr>
              </a:solidFill>
              <a:latin typeface="+mn-lt"/>
              <a:ea typeface="+mn-ea"/>
            </a:endParaRPr>
          </a:p>
        </p:txBody>
      </p:sp>
      <p:sp>
        <p:nvSpPr>
          <p:cNvPr id="51" name="Oval 50"/>
          <p:cNvSpPr>
            <a:spLocks noChangeArrowheads="1"/>
          </p:cNvSpPr>
          <p:nvPr/>
        </p:nvSpPr>
        <p:spPr bwMode="auto">
          <a:xfrm rot="-1033730">
            <a:off x="1073150" y="3211513"/>
            <a:ext cx="1219200" cy="746125"/>
          </a:xfrm>
          <a:prstGeom prst="ellipse">
            <a:avLst/>
          </a:prstGeom>
          <a:noFill/>
          <a:ln w="25400">
            <a:solidFill>
              <a:srgbClr val="FF0000"/>
            </a:solidFill>
            <a:round/>
            <a:headEnd/>
            <a:tailEnd/>
          </a:ln>
          <a:effectLst>
            <a:outerShdw blurRad="57150" dist="38100" dir="5400000" algn="ctr" rotWithShape="0">
              <a:srgbClr val="002041">
                <a:alpha val="48000"/>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b="1">
              <a:solidFill>
                <a:schemeClr val="bg2">
                  <a:lumMod val="50000"/>
                </a:schemeClr>
              </a:solidFill>
              <a:latin typeface="+mn-lt"/>
              <a:ea typeface="+mn-ea"/>
            </a:endParaRPr>
          </a:p>
        </p:txBody>
      </p:sp>
      <p:cxnSp>
        <p:nvCxnSpPr>
          <p:cNvPr id="5" name="Straight Arrow Connector 4"/>
          <p:cNvCxnSpPr>
            <a:cxnSpLocks noChangeShapeType="1"/>
          </p:cNvCxnSpPr>
          <p:nvPr/>
        </p:nvCxnSpPr>
        <p:spPr bwMode="auto">
          <a:xfrm flipH="1" flipV="1">
            <a:off x="1981200" y="3733800"/>
            <a:ext cx="1752600" cy="1905000"/>
          </a:xfrm>
          <a:prstGeom prst="straightConnector1">
            <a:avLst/>
          </a:prstGeom>
          <a:noFill/>
          <a:ln w="25400">
            <a:solidFill>
              <a:srgbClr val="FF0000"/>
            </a:solidFill>
            <a:round/>
            <a:headEnd/>
            <a:tailEnd type="arrow" w="med" len="med"/>
          </a:ln>
          <a:effectLst>
            <a:outerShdw blurRad="57150" dist="38100" dir="5400000" algn="ctr" rotWithShape="0">
              <a:srgbClr val="002041">
                <a:alpha val="48000"/>
              </a:srgbClr>
            </a:outerShdw>
          </a:effectLst>
          <a:extLst>
            <a:ext uri="{909E8E84-426E-40DD-AFC4-6F175D3DCCD1}">
              <a14:hiddenFill xmlns:a14="http://schemas.microsoft.com/office/drawing/2010/main">
                <a:noFill/>
              </a14:hiddenFill>
            </a:ext>
          </a:extLst>
        </p:spPr>
      </p:cxnSp>
      <p:cxnSp>
        <p:nvCxnSpPr>
          <p:cNvPr id="55" name="Straight Arrow Connector 54"/>
          <p:cNvCxnSpPr>
            <a:cxnSpLocks noChangeShapeType="1"/>
          </p:cNvCxnSpPr>
          <p:nvPr/>
        </p:nvCxnSpPr>
        <p:spPr bwMode="auto">
          <a:xfrm flipV="1">
            <a:off x="3733800" y="3124200"/>
            <a:ext cx="76200" cy="2514600"/>
          </a:xfrm>
          <a:prstGeom prst="straightConnector1">
            <a:avLst/>
          </a:prstGeom>
          <a:noFill/>
          <a:ln w="25400">
            <a:solidFill>
              <a:srgbClr val="FF0000"/>
            </a:solidFill>
            <a:round/>
            <a:headEnd/>
            <a:tailEnd type="arrow" w="med" len="med"/>
          </a:ln>
          <a:effectLst>
            <a:outerShdw blurRad="57150" dist="38100" dir="5400000" algn="ctr" rotWithShape="0">
              <a:srgbClr val="002041">
                <a:alpha val="48000"/>
              </a:srgbClr>
            </a:outerShdw>
          </a:effectLst>
          <a:extLst>
            <a:ext uri="{909E8E84-426E-40DD-AFC4-6F175D3DCCD1}">
              <a14:hiddenFill xmlns:a14="http://schemas.microsoft.com/office/drawing/2010/main">
                <a:noFill/>
              </a14:hiddenFill>
            </a:ext>
          </a:extLst>
        </p:spPr>
      </p:cxnSp>
      <p:cxnSp>
        <p:nvCxnSpPr>
          <p:cNvPr id="58" name="Straight Arrow Connector 57"/>
          <p:cNvCxnSpPr>
            <a:cxnSpLocks noChangeShapeType="1"/>
          </p:cNvCxnSpPr>
          <p:nvPr/>
        </p:nvCxnSpPr>
        <p:spPr bwMode="auto">
          <a:xfrm flipV="1">
            <a:off x="3733800" y="2667000"/>
            <a:ext cx="1676400" cy="3048000"/>
          </a:xfrm>
          <a:prstGeom prst="straightConnector1">
            <a:avLst/>
          </a:prstGeom>
          <a:noFill/>
          <a:ln w="25400">
            <a:solidFill>
              <a:srgbClr val="FF0000"/>
            </a:solidFill>
            <a:round/>
            <a:headEnd/>
            <a:tailEnd type="arrow" w="med" len="med"/>
          </a:ln>
          <a:effectLst>
            <a:outerShdw blurRad="57150" dist="38100" dir="5400000" algn="ctr" rotWithShape="0">
              <a:srgbClr val="002041">
                <a:alpha val="48000"/>
              </a:srgbClr>
            </a:outerShdw>
          </a:effectLst>
          <a:extLst>
            <a:ext uri="{909E8E84-426E-40DD-AFC4-6F175D3DCCD1}">
              <a14:hiddenFill xmlns:a14="http://schemas.microsoft.com/office/drawing/2010/main">
                <a:noFill/>
              </a14:hiddenFill>
            </a:ext>
          </a:extLst>
        </p:spPr>
      </p:cxnSp>
      <p:sp>
        <p:nvSpPr>
          <p:cNvPr id="33842" name="TextBox 33841"/>
          <p:cNvSpPr txBox="1">
            <a:spLocks noChangeArrowheads="1"/>
          </p:cNvSpPr>
          <p:nvPr/>
        </p:nvSpPr>
        <p:spPr bwMode="auto">
          <a:xfrm>
            <a:off x="3124200" y="5638800"/>
            <a:ext cx="276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b="1">
                <a:solidFill>
                  <a:srgbClr val="008000"/>
                </a:solidFill>
                <a:latin typeface="Comic Sans MS" panose="030F0702030302020204" pitchFamily="66" charset="0"/>
              </a:rPr>
              <a:t>Repeated Subproblems</a:t>
            </a:r>
          </a:p>
        </p:txBody>
      </p:sp>
      <p:sp>
        <p:nvSpPr>
          <p:cNvPr id="33845" name="Footer Placeholder 33823"/>
          <p:cNvSpPr>
            <a:spLocks noGrp="1"/>
          </p:cNvSpPr>
          <p:nvPr>
            <p:ph type="ftr" sz="quarter" idx="11"/>
          </p:nvPr>
        </p:nvSpPr>
        <p:spPr bwMode="auto">
          <a:xfrm>
            <a:off x="2667000" y="6188075"/>
            <a:ext cx="3352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33846" name="Slide Number Placeholder 33824"/>
          <p:cNvSpPr>
            <a:spLocks noGrp="1"/>
          </p:cNvSpPr>
          <p:nvPr>
            <p:ph type="sldNum" sz="quarter" idx="12"/>
          </p:nvPr>
        </p:nvSpPr>
        <p:spPr bwMode="auto">
          <a:xfrm>
            <a:off x="7924800" y="60960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6D9C980F-0E43-4EB5-94E2-C3322A4298DD}" type="slidenum">
              <a:rPr lang="en-US" altLang="en-US" sz="1200">
                <a:solidFill>
                  <a:srgbClr val="045C75"/>
                </a:solidFill>
              </a:rPr>
              <a:pPr eaLnBrk="1" hangingPunct="1"/>
              <a:t>17</a:t>
            </a:fld>
            <a:endParaRPr lang="en-US" altLang="en-US" sz="1200">
              <a:solidFill>
                <a:srgbClr val="045C75"/>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0" grpId="0" animBg="1"/>
      <p:bldP spid="51" grpId="0" animBg="1"/>
      <p:bldP spid="338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457200"/>
            <a:ext cx="8229600" cy="1143000"/>
          </a:xfrm>
        </p:spPr>
        <p:txBody>
          <a:bodyPr/>
          <a:lstStyle/>
          <a:p>
            <a:r>
              <a:rPr lang="en-US" altLang="en-US" sz="4600" smtClean="0">
                <a:latin typeface="Comic Sans MS" panose="030F0702030302020204" pitchFamily="66" charset="0"/>
                <a:ea typeface="ヒラギノ角ゴ Pro W3" pitchFamily="-84" charset="-128"/>
              </a:rPr>
              <a:t>Recursion: Time complexity </a:t>
            </a:r>
          </a:p>
        </p:txBody>
      </p:sp>
      <p:sp>
        <p:nvSpPr>
          <p:cNvPr id="35842" name="Content Placeholder 2"/>
          <p:cNvSpPr>
            <a:spLocks noGrp="1"/>
          </p:cNvSpPr>
          <p:nvPr>
            <p:ph idx="1"/>
          </p:nvPr>
        </p:nvSpPr>
        <p:spPr/>
        <p:txBody>
          <a:bodyPr/>
          <a:lstStyle/>
          <a:p>
            <a:pPr>
              <a:defRPr/>
            </a:pPr>
            <a:r>
              <a:rPr lang="en-US" dirty="0" smtClean="0">
                <a:solidFill>
                  <a:schemeClr val="bg2">
                    <a:lumMod val="50000"/>
                  </a:schemeClr>
                </a:solidFill>
                <a:latin typeface="Comic Sans MS" pitchFamily="66" charset="0"/>
                <a:ea typeface="ヒラギノ角ゴ Pro W3" pitchFamily="-84" charset="-128"/>
              </a:rPr>
              <a:t>Takes exponential time in worst case.</a:t>
            </a:r>
          </a:p>
          <a:p>
            <a:pPr>
              <a:defRPr/>
            </a:pPr>
            <a:endParaRPr lang="en-US" dirty="0" smtClean="0">
              <a:solidFill>
                <a:schemeClr val="bg2">
                  <a:lumMod val="50000"/>
                </a:schemeClr>
              </a:solidFill>
              <a:latin typeface="Comic Sans MS" pitchFamily="66" charset="0"/>
              <a:ea typeface="ヒラギノ角ゴ Pro W3" pitchFamily="-84" charset="-128"/>
            </a:endParaRPr>
          </a:p>
          <a:p>
            <a:pPr>
              <a:defRPr/>
            </a:pPr>
            <a:r>
              <a:rPr lang="en-US" dirty="0" smtClean="0">
                <a:solidFill>
                  <a:schemeClr val="bg2">
                    <a:lumMod val="50000"/>
                  </a:schemeClr>
                </a:solidFill>
                <a:latin typeface="Comic Sans MS" pitchFamily="66" charset="0"/>
                <a:ea typeface="ヒラギノ角ゴ Pro W3" pitchFamily="-84" charset="-128"/>
              </a:rPr>
              <a:t>Some branches are repeated in the tree  due to which the total no. of calls made to </a:t>
            </a:r>
            <a:r>
              <a:rPr lang="en-US" dirty="0" err="1" smtClean="0">
                <a:solidFill>
                  <a:schemeClr val="bg2">
                    <a:lumMod val="50000"/>
                  </a:schemeClr>
                </a:solidFill>
                <a:latin typeface="Comic Sans MS" pitchFamily="66" charset="0"/>
                <a:ea typeface="ヒラギノ角ゴ Pro W3" pitchFamily="-84" charset="-128"/>
              </a:rPr>
              <a:t>compute_Opt</a:t>
            </a:r>
            <a:r>
              <a:rPr lang="en-US" dirty="0" smtClean="0">
                <a:solidFill>
                  <a:schemeClr val="bg2">
                    <a:lumMod val="50000"/>
                  </a:schemeClr>
                </a:solidFill>
                <a:latin typeface="Comic Sans MS" pitchFamily="66" charset="0"/>
                <a:ea typeface="ヒラギノ角ゴ Pro W3" pitchFamily="-84" charset="-128"/>
              </a:rPr>
              <a:t> will grow like Fibonacci numbers.</a:t>
            </a:r>
          </a:p>
          <a:p>
            <a:pPr>
              <a:defRPr/>
            </a:pPr>
            <a:endParaRPr lang="en-US" dirty="0" smtClean="0">
              <a:solidFill>
                <a:schemeClr val="bg2">
                  <a:lumMod val="50000"/>
                </a:schemeClr>
              </a:solidFill>
              <a:latin typeface="Comic Sans MS" pitchFamily="66" charset="0"/>
              <a:ea typeface="ヒラギノ角ゴ Pro W3" pitchFamily="-84" charset="-128"/>
            </a:endParaRPr>
          </a:p>
          <a:p>
            <a:pPr>
              <a:defRPr/>
            </a:pPr>
            <a:r>
              <a:rPr lang="en-US" dirty="0" smtClean="0">
                <a:solidFill>
                  <a:schemeClr val="bg2">
                    <a:lumMod val="50000"/>
                  </a:schemeClr>
                </a:solidFill>
                <a:latin typeface="Comic Sans MS" pitchFamily="66" charset="0"/>
                <a:ea typeface="ヒラギノ角ゴ Pro W3" pitchFamily="-84" charset="-128"/>
              </a:rPr>
              <a:t>In the tree, </a:t>
            </a:r>
            <a:r>
              <a:rPr lang="en-US" dirty="0" err="1" smtClean="0">
                <a:solidFill>
                  <a:schemeClr val="bg2">
                    <a:lumMod val="50000"/>
                  </a:schemeClr>
                </a:solidFill>
                <a:latin typeface="Comic Sans MS" pitchFamily="66" charset="0"/>
                <a:ea typeface="ヒラギノ角ゴ Pro W3" pitchFamily="-84" charset="-128"/>
              </a:rPr>
              <a:t>compute_Opt</a:t>
            </a:r>
            <a:r>
              <a:rPr lang="en-US" dirty="0" smtClean="0">
                <a:solidFill>
                  <a:schemeClr val="bg2">
                    <a:lumMod val="50000"/>
                  </a:schemeClr>
                </a:solidFill>
                <a:latin typeface="Comic Sans MS" pitchFamily="66" charset="0"/>
                <a:ea typeface="ヒラギノ角ゴ Pro W3" pitchFamily="-84" charset="-128"/>
              </a:rPr>
              <a:t>(3) is called repeatedly .</a:t>
            </a:r>
          </a:p>
        </p:txBody>
      </p:sp>
      <p:sp>
        <p:nvSpPr>
          <p:cNvPr id="3481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348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EFF30AAF-54EA-46EB-B796-E8E247C7EB63}" type="slidenum">
              <a:rPr lang="en-US" altLang="en-US" sz="1200">
                <a:solidFill>
                  <a:srgbClr val="045C75"/>
                </a:solidFill>
              </a:rPr>
              <a:pPr eaLnBrk="1" hangingPunct="1"/>
              <a:t>18</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533400"/>
            <a:ext cx="8229600" cy="1828800"/>
          </a:xfrm>
        </p:spPr>
        <p:txBody>
          <a:bodyPr/>
          <a:lstStyle/>
          <a:p>
            <a:r>
              <a:rPr lang="en-US" altLang="en-US" sz="4600" smtClean="0">
                <a:solidFill>
                  <a:srgbClr val="04617B"/>
                </a:solidFill>
                <a:latin typeface="Comic Sans MS" panose="030F0702030302020204" pitchFamily="66" charset="0"/>
                <a:ea typeface="ヒラギノ角ゴ Pro W3" pitchFamily="-84" charset="-128"/>
                <a:cs typeface="Arial" panose="020B0604020202020204" pitchFamily="34" charset="0"/>
              </a:rPr>
              <a:t/>
            </a:r>
            <a:br>
              <a:rPr lang="en-US" altLang="en-US" sz="4600" smtClean="0">
                <a:solidFill>
                  <a:srgbClr val="04617B"/>
                </a:solidFill>
                <a:latin typeface="Comic Sans MS" panose="030F0702030302020204" pitchFamily="66" charset="0"/>
                <a:ea typeface="ヒラギノ角ゴ Pro W3" pitchFamily="-84" charset="-128"/>
                <a:cs typeface="Arial" panose="020B0604020202020204" pitchFamily="34" charset="0"/>
              </a:rPr>
            </a:br>
            <a:r>
              <a:rPr lang="en-US" altLang="en-US" sz="4600" smtClean="0">
                <a:solidFill>
                  <a:srgbClr val="04617B"/>
                </a:solidFill>
                <a:latin typeface="Comic Sans MS" panose="030F0702030302020204" pitchFamily="66" charset="0"/>
                <a:ea typeface="ヒラギノ角ゴ Pro W3" pitchFamily="-84" charset="-128"/>
                <a:cs typeface="Arial" panose="020B0604020202020204" pitchFamily="34" charset="0"/>
              </a:rPr>
              <a:t/>
            </a:r>
            <a:br>
              <a:rPr lang="en-US" altLang="en-US" sz="4600" smtClean="0">
                <a:solidFill>
                  <a:srgbClr val="04617B"/>
                </a:solidFill>
                <a:latin typeface="Comic Sans MS" panose="030F0702030302020204" pitchFamily="66" charset="0"/>
                <a:ea typeface="ヒラギノ角ゴ Pro W3" pitchFamily="-84" charset="-128"/>
                <a:cs typeface="Arial" panose="020B0604020202020204" pitchFamily="34" charset="0"/>
              </a:rPr>
            </a:br>
            <a:r>
              <a:rPr lang="en-US" altLang="en-US" sz="4600" smtClean="0">
                <a:solidFill>
                  <a:srgbClr val="04617B"/>
                </a:solidFill>
                <a:latin typeface="Comic Sans MS" panose="030F0702030302020204" pitchFamily="66" charset="0"/>
                <a:ea typeface="ヒラギノ角ゴ Pro W3" pitchFamily="-84" charset="-128"/>
                <a:cs typeface="Arial" panose="020B0604020202020204" pitchFamily="34" charset="0"/>
              </a:rPr>
              <a:t/>
            </a:r>
            <a:br>
              <a:rPr lang="en-US" altLang="en-US" sz="4600" smtClean="0">
                <a:solidFill>
                  <a:srgbClr val="04617B"/>
                </a:solidFill>
                <a:latin typeface="Comic Sans MS" panose="030F0702030302020204" pitchFamily="66" charset="0"/>
                <a:ea typeface="ヒラギノ角ゴ Pro W3" pitchFamily="-84" charset="-128"/>
                <a:cs typeface="Arial" panose="020B0604020202020204" pitchFamily="34" charset="0"/>
              </a:rPr>
            </a:br>
            <a:r>
              <a:rPr lang="en-US" altLang="en-US" sz="4600" smtClean="0">
                <a:solidFill>
                  <a:srgbClr val="04617B"/>
                </a:solidFill>
                <a:latin typeface="Comic Sans MS" panose="030F0702030302020204" pitchFamily="66" charset="0"/>
                <a:ea typeface="ヒラギノ角ゴ Pro W3" pitchFamily="-84" charset="-128"/>
                <a:cs typeface="Arial" panose="020B0604020202020204" pitchFamily="34" charset="0"/>
              </a:rPr>
              <a:t>Memoizing the Recursion</a:t>
            </a:r>
            <a:r>
              <a:rPr lang="en-US" altLang="en-US" sz="4600" smtClean="0">
                <a:latin typeface="Comic Sans MS" panose="030F0702030302020204" pitchFamily="66" charset="0"/>
                <a:ea typeface="ヒラギノ角ゴ Pro W3" pitchFamily="-84" charset="-128"/>
                <a:cs typeface="Arial" panose="020B0604020202020204" pitchFamily="34" charset="0"/>
              </a:rPr>
              <a:t/>
            </a:r>
            <a:br>
              <a:rPr lang="en-US" altLang="en-US" sz="4600" smtClean="0">
                <a:latin typeface="Comic Sans MS" panose="030F0702030302020204" pitchFamily="66" charset="0"/>
                <a:ea typeface="ヒラギノ角ゴ Pro W3" pitchFamily="-84" charset="-128"/>
                <a:cs typeface="Arial" panose="020B0604020202020204" pitchFamily="34" charset="0"/>
              </a:rPr>
            </a:br>
            <a:endParaRPr lang="en-US" altLang="en-US" sz="4600" smtClean="0">
              <a:latin typeface="Comic Sans MS" panose="030F0702030302020204" pitchFamily="66" charset="0"/>
              <a:ea typeface="ヒラギノ角ゴ Pro W3" pitchFamily="-84" charset="-128"/>
            </a:endParaRPr>
          </a:p>
        </p:txBody>
      </p:sp>
      <p:sp>
        <p:nvSpPr>
          <p:cNvPr id="3" name="Content Placeholder 2"/>
          <p:cNvSpPr>
            <a:spLocks noGrp="1"/>
          </p:cNvSpPr>
          <p:nvPr>
            <p:ph idx="1"/>
          </p:nvPr>
        </p:nvSpPr>
        <p:spPr/>
        <p:txBody>
          <a:bodyPr>
            <a:normAutofit/>
          </a:bodyPr>
          <a:lstStyle/>
          <a:p>
            <a:pPr algn="ctr">
              <a:buClr>
                <a:schemeClr val="tx2">
                  <a:lumMod val="40000"/>
                  <a:lumOff val="60000"/>
                </a:schemeClr>
              </a:buClr>
              <a:buSzPct val="100000"/>
              <a:buFont typeface="Wingdings 2" charset="0"/>
              <a:buChar char=""/>
              <a:defRPr/>
            </a:pPr>
            <a:endParaRPr lang="en-US" sz="3200" dirty="0" smtClean="0">
              <a:latin typeface="Comic Sans MS" pitchFamily="66" charset="0"/>
              <a:cs typeface="Arial" pitchFamily="34" charset="0"/>
            </a:endParaRPr>
          </a:p>
          <a:p>
            <a:pPr algn="ctr">
              <a:buClr>
                <a:schemeClr val="tx2">
                  <a:lumMod val="40000"/>
                  <a:lumOff val="60000"/>
                </a:schemeClr>
              </a:buClr>
              <a:buSzPct val="100000"/>
              <a:buFont typeface="Wingdings 2" charset="0"/>
              <a:buChar char=""/>
              <a:defRPr/>
            </a:pPr>
            <a:endParaRPr lang="en-US" sz="3200" dirty="0">
              <a:latin typeface="Comic Sans MS" pitchFamily="66" charset="0"/>
              <a:cs typeface="Arial" pitchFamily="34" charset="0"/>
            </a:endParaRPr>
          </a:p>
          <a:p>
            <a:pPr marL="0" indent="0" algn="ctr">
              <a:buClr>
                <a:schemeClr val="tx2">
                  <a:lumMod val="40000"/>
                  <a:lumOff val="60000"/>
                </a:schemeClr>
              </a:buClr>
              <a:buSzPct val="100000"/>
              <a:buFont typeface="Wingdings 2" panose="05020102010507070707" pitchFamily="18" charset="2"/>
              <a:buNone/>
              <a:defRPr/>
            </a:pPr>
            <a:r>
              <a:rPr lang="en-US" dirty="0" smtClean="0">
                <a:solidFill>
                  <a:schemeClr val="bg2">
                    <a:lumMod val="50000"/>
                  </a:schemeClr>
                </a:solidFill>
                <a:latin typeface="Comic Sans MS" pitchFamily="66" charset="0"/>
                <a:cs typeface="Arial" pitchFamily="34" charset="0"/>
              </a:rPr>
              <a:t>Store and Re-</a:t>
            </a:r>
            <a:r>
              <a:rPr lang="en-US" dirty="0" err="1" smtClean="0">
                <a:solidFill>
                  <a:schemeClr val="bg2">
                    <a:lumMod val="50000"/>
                  </a:schemeClr>
                </a:solidFill>
                <a:latin typeface="Comic Sans MS" pitchFamily="66" charset="0"/>
                <a:cs typeface="Arial" pitchFamily="34" charset="0"/>
              </a:rPr>
              <a:t>USe</a:t>
            </a:r>
            <a:endParaRPr lang="en-US" dirty="0" smtClean="0">
              <a:solidFill>
                <a:schemeClr val="bg2">
                  <a:lumMod val="50000"/>
                </a:schemeClr>
              </a:solidFill>
              <a:latin typeface="Comic Sans MS" pitchFamily="66" charset="0"/>
              <a:cs typeface="Arial" pitchFamily="34" charset="0"/>
            </a:endParaRPr>
          </a:p>
          <a:p>
            <a:pPr>
              <a:buFont typeface="Wingdings 2" charset="0"/>
              <a:buNone/>
              <a:defRPr/>
            </a:pPr>
            <a:endParaRPr lang="en-US" sz="2200" dirty="0">
              <a:latin typeface="Comic Sans MS" pitchFamily="66" charset="0"/>
            </a:endParaRPr>
          </a:p>
        </p:txBody>
      </p:sp>
      <p:sp>
        <p:nvSpPr>
          <p:cNvPr id="3584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3584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E75DF043-5CAE-4047-A0D9-7830D10560DF}" type="slidenum">
              <a:rPr lang="en-US" altLang="en-US" sz="1200">
                <a:solidFill>
                  <a:srgbClr val="045C75"/>
                </a:solidFill>
              </a:rPr>
              <a:pPr eaLnBrk="1" hangingPunct="1"/>
              <a:t>19</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304800"/>
            <a:ext cx="8229600" cy="1219200"/>
          </a:xfrm>
        </p:spPr>
        <p:txBody>
          <a:bodyPr/>
          <a:lstStyle/>
          <a:p>
            <a:r>
              <a:rPr lang="en-US" altLang="en-US" sz="4600" smtClean="0">
                <a:latin typeface="Comic Sans MS" panose="030F0702030302020204" pitchFamily="66" charset="0"/>
                <a:ea typeface="ヒラギノ角ゴ Pro W3" pitchFamily="-84" charset="-128"/>
              </a:rPr>
              <a:t>Weighted Interval Scheduling</a:t>
            </a:r>
          </a:p>
        </p:txBody>
      </p:sp>
      <p:sp>
        <p:nvSpPr>
          <p:cNvPr id="18434" name="Content Placeholder 2"/>
          <p:cNvSpPr>
            <a:spLocks noGrp="1"/>
          </p:cNvSpPr>
          <p:nvPr>
            <p:ph idx="1"/>
          </p:nvPr>
        </p:nvSpPr>
        <p:spPr>
          <a:xfrm>
            <a:off x="457200" y="1600200"/>
            <a:ext cx="8229600" cy="4572000"/>
          </a:xfrm>
        </p:spPr>
        <p:txBody>
          <a:bodyPr/>
          <a:lstStyle/>
          <a:p>
            <a:r>
              <a:rPr lang="en-US" altLang="en-US" smtClean="0">
                <a:solidFill>
                  <a:srgbClr val="21B2C9"/>
                </a:solidFill>
                <a:latin typeface="Comic Sans MS" panose="030F0702030302020204" pitchFamily="66" charset="0"/>
                <a:ea typeface="ヒラギノ角ゴ Pro W3" pitchFamily="-84" charset="-128"/>
              </a:rPr>
              <a:t>Problem: Given a set of jobs described by </a:t>
            </a:r>
          </a:p>
          <a:p>
            <a:pPr>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		(s</a:t>
            </a:r>
            <a:r>
              <a:rPr lang="en-US" altLang="en-US" baseline="-25000" smtClean="0">
                <a:solidFill>
                  <a:srgbClr val="21B2C9"/>
                </a:solidFill>
                <a:latin typeface="Comic Sans MS" panose="030F0702030302020204" pitchFamily="66" charset="0"/>
                <a:ea typeface="ヒラギノ角ゴ Pro W3" pitchFamily="-84" charset="-128"/>
              </a:rPr>
              <a:t>i </a:t>
            </a:r>
            <a:r>
              <a:rPr lang="en-US" altLang="en-US" smtClean="0">
                <a:solidFill>
                  <a:srgbClr val="21B2C9"/>
                </a:solidFill>
                <a:latin typeface="Comic Sans MS" panose="030F0702030302020204" pitchFamily="66" charset="0"/>
                <a:ea typeface="ヒラギノ角ゴ Pro W3" pitchFamily="-84" charset="-128"/>
              </a:rPr>
              <a:t>, f</a:t>
            </a:r>
            <a:r>
              <a:rPr lang="en-US" altLang="en-US" baseline="-25000" smtClean="0">
                <a:solidFill>
                  <a:srgbClr val="21B2C9"/>
                </a:solidFill>
                <a:latin typeface="Comic Sans MS" panose="030F0702030302020204" pitchFamily="66" charset="0"/>
                <a:ea typeface="ヒラギノ角ゴ Pro W3" pitchFamily="-84" charset="-128"/>
              </a:rPr>
              <a:t>i  </a:t>
            </a:r>
            <a:r>
              <a:rPr lang="en-US" altLang="en-US" smtClean="0">
                <a:solidFill>
                  <a:srgbClr val="21B2C9"/>
                </a:solidFill>
                <a:latin typeface="Comic Sans MS" panose="030F0702030302020204" pitchFamily="66" charset="0"/>
                <a:ea typeface="ヒラギノ角ゴ Pro W3" pitchFamily="-84" charset="-128"/>
              </a:rPr>
              <a:t>, p</a:t>
            </a:r>
            <a:r>
              <a:rPr lang="en-US" altLang="en-US" baseline="-25000" smtClean="0">
                <a:solidFill>
                  <a:srgbClr val="21B2C9"/>
                </a:solidFill>
                <a:latin typeface="Comic Sans MS" panose="030F0702030302020204" pitchFamily="66" charset="0"/>
                <a:ea typeface="ヒラギノ角ゴ Pro W3" pitchFamily="-84" charset="-128"/>
              </a:rPr>
              <a:t>i</a:t>
            </a:r>
            <a:r>
              <a:rPr lang="en-US" altLang="en-US" smtClean="0">
                <a:solidFill>
                  <a:srgbClr val="21B2C9"/>
                </a:solidFill>
                <a:latin typeface="Comic Sans MS" panose="030F0702030302020204" pitchFamily="66" charset="0"/>
                <a:ea typeface="ヒラギノ角ゴ Pro W3" pitchFamily="-84" charset="-128"/>
              </a:rPr>
              <a:t>)  </a:t>
            </a:r>
            <a:r>
              <a:rPr lang="en-US" altLang="en-US" baseline="-25000" smtClean="0">
                <a:solidFill>
                  <a:srgbClr val="21B2C9"/>
                </a:solidFill>
                <a:latin typeface="Comic Sans MS" panose="030F0702030302020204" pitchFamily="66" charset="0"/>
                <a:ea typeface="ヒラギノ角ゴ Pro W3" pitchFamily="-84" charset="-128"/>
              </a:rPr>
              <a:t>  </a:t>
            </a:r>
            <a:r>
              <a:rPr lang="en-US" altLang="en-US" smtClean="0">
                <a:solidFill>
                  <a:srgbClr val="21B2C9"/>
                </a:solidFill>
                <a:latin typeface="Comic Sans MS" panose="030F0702030302020204" pitchFamily="66" charset="0"/>
                <a:ea typeface="ヒラギノ角ゴ Pro W3" pitchFamily="-84" charset="-128"/>
              </a:rPr>
              <a:t> where,</a:t>
            </a:r>
          </a:p>
          <a:p>
            <a:pPr>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	starting time s</a:t>
            </a:r>
            <a:r>
              <a:rPr lang="en-US" altLang="en-US" baseline="-25000" smtClean="0">
                <a:solidFill>
                  <a:srgbClr val="21B2C9"/>
                </a:solidFill>
                <a:latin typeface="Comic Sans MS" panose="030F0702030302020204" pitchFamily="66" charset="0"/>
                <a:ea typeface="ヒラギノ角ゴ Pro W3" pitchFamily="-84" charset="-128"/>
              </a:rPr>
              <a:t>i   </a:t>
            </a:r>
            <a:r>
              <a:rPr lang="en-US" altLang="en-US" smtClean="0">
                <a:solidFill>
                  <a:srgbClr val="21B2C9"/>
                </a:solidFill>
                <a:latin typeface="Comic Sans MS" panose="030F0702030302020204" pitchFamily="66" charset="0"/>
                <a:ea typeface="ヒラギノ角ゴ Pro W3" pitchFamily="-84" charset="-128"/>
              </a:rPr>
              <a:t>, </a:t>
            </a:r>
          </a:p>
          <a:p>
            <a:pPr>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	finishing time f</a:t>
            </a:r>
            <a:r>
              <a:rPr lang="en-US" altLang="en-US" baseline="-25000" smtClean="0">
                <a:solidFill>
                  <a:srgbClr val="21B2C9"/>
                </a:solidFill>
                <a:latin typeface="Comic Sans MS" panose="030F0702030302020204" pitchFamily="66" charset="0"/>
                <a:ea typeface="ヒラギノ角ゴ Pro W3" pitchFamily="-84" charset="-128"/>
              </a:rPr>
              <a:t>i</a:t>
            </a:r>
            <a:r>
              <a:rPr lang="en-US" altLang="en-US" smtClean="0">
                <a:solidFill>
                  <a:srgbClr val="21B2C9"/>
                </a:solidFill>
                <a:latin typeface="Comic Sans MS" panose="030F0702030302020204" pitchFamily="66" charset="0"/>
                <a:ea typeface="ヒラギノ角ゴ Pro W3" pitchFamily="-84" charset="-128"/>
              </a:rPr>
              <a:t>, and profit p</a:t>
            </a:r>
            <a:r>
              <a:rPr lang="en-US" altLang="en-US" baseline="-25000" smtClean="0">
                <a:solidFill>
                  <a:srgbClr val="21B2C9"/>
                </a:solidFill>
                <a:latin typeface="Comic Sans MS" panose="030F0702030302020204" pitchFamily="66" charset="0"/>
                <a:ea typeface="ヒラギノ角ゴ Pro W3" pitchFamily="-84" charset="-128"/>
              </a:rPr>
              <a:t>i</a:t>
            </a:r>
            <a:r>
              <a:rPr lang="en-US" altLang="en-US" smtClean="0">
                <a:solidFill>
                  <a:srgbClr val="21B2C9"/>
                </a:solidFill>
                <a:latin typeface="Comic Sans MS" panose="030F0702030302020204" pitchFamily="66" charset="0"/>
                <a:ea typeface="ヒラギノ角ゴ Pro W3" pitchFamily="-84" charset="-128"/>
              </a:rPr>
              <a:t>  </a:t>
            </a:r>
          </a:p>
          <a:p>
            <a:r>
              <a:rPr lang="en-US" altLang="en-US" smtClean="0">
                <a:solidFill>
                  <a:srgbClr val="E2751D"/>
                </a:solidFill>
                <a:latin typeface="Comic Sans MS" panose="030F0702030302020204" pitchFamily="66" charset="0"/>
                <a:ea typeface="ヒラギノ角ゴ Pro W3" pitchFamily="-84" charset="-128"/>
              </a:rPr>
              <a:t>Aim: Find an optimal schedule of compatible jobs that makes the maximum profit.</a:t>
            </a:r>
          </a:p>
          <a:p>
            <a:r>
              <a:rPr lang="en-US" altLang="en-US" smtClean="0">
                <a:solidFill>
                  <a:srgbClr val="008000"/>
                </a:solidFill>
                <a:latin typeface="Comic Sans MS" panose="030F0702030302020204" pitchFamily="66" charset="0"/>
                <a:ea typeface="ヒラギノ角ゴ Pro W3" pitchFamily="-84" charset="-128"/>
              </a:rPr>
              <a:t>Two jobs are said to be compatible if one finishes before the other one starts.</a:t>
            </a:r>
          </a:p>
          <a:p>
            <a:r>
              <a:rPr lang="en-US" altLang="en-US" smtClean="0">
                <a:solidFill>
                  <a:srgbClr val="0000FF"/>
                </a:solidFill>
                <a:latin typeface="Comic Sans MS" panose="030F0702030302020204" pitchFamily="66" charset="0"/>
                <a:ea typeface="ヒラギノ角ゴ Pro W3" pitchFamily="-84" charset="-128"/>
              </a:rPr>
              <a:t>Greedy approach: Choose the job which finishes first…..does not work.</a:t>
            </a:r>
          </a:p>
        </p:txBody>
      </p:sp>
      <p:sp>
        <p:nvSpPr>
          <p:cNvPr id="1843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2A43037C-828D-4023-AC10-7E2DF1FB9211}" type="slidenum">
              <a:rPr lang="en-US" altLang="en-US" sz="1200">
                <a:solidFill>
                  <a:srgbClr val="045C75"/>
                </a:solidFill>
              </a:rPr>
              <a:pPr eaLnBrk="1" hangingPunct="1"/>
              <a:t>2</a:t>
            </a:fld>
            <a:endParaRPr lang="en-US" altLang="en-US" sz="1200">
              <a:solidFill>
                <a:srgbClr val="045C75"/>
              </a:solidFill>
            </a:endParaRPr>
          </a:p>
        </p:txBody>
      </p:sp>
      <p:sp>
        <p:nvSpPr>
          <p:cNvPr id="18436" name="Date Placeholder 1"/>
          <p:cNvSpPr txBox="1">
            <a:spLocks/>
          </p:cNvSpPr>
          <p:nvPr/>
        </p:nvSpPr>
        <p:spPr bwMode="auto">
          <a:xfrm>
            <a:off x="2971800" y="6400800"/>
            <a:ext cx="3200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200">
                <a:solidFill>
                  <a:srgbClr val="045C75"/>
                </a:solidFill>
              </a:rPr>
              <a:t>Workshop on Design and Analysis of Algorithms at Epitech University, France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581150"/>
          </a:xfrm>
        </p:spPr>
        <p:txBody>
          <a:bodyPr>
            <a:normAutofit fontScale="90000"/>
          </a:bodyPr>
          <a:lstStyle/>
          <a:p>
            <a:pPr>
              <a:defRPr/>
            </a:pPr>
            <a:r>
              <a:rPr lang="en-IN" sz="5400" dirty="0" smtClean="0">
                <a:latin typeface="Comic Sans MS" pitchFamily="66" charset="0"/>
              </a:rPr>
              <a:t/>
            </a:r>
            <a:br>
              <a:rPr lang="en-IN" sz="5400" dirty="0" smtClean="0">
                <a:latin typeface="Comic Sans MS" pitchFamily="66" charset="0"/>
              </a:rPr>
            </a:br>
            <a:endParaRPr lang="en-US" dirty="0">
              <a:latin typeface="Comic Sans MS" pitchFamily="66" charset="0"/>
            </a:endParaRPr>
          </a:p>
        </p:txBody>
      </p:sp>
      <p:sp>
        <p:nvSpPr>
          <p:cNvPr id="37890" name="Content Placeholder 2"/>
          <p:cNvSpPr>
            <a:spLocks noGrp="1"/>
          </p:cNvSpPr>
          <p:nvPr>
            <p:ph idx="1"/>
          </p:nvPr>
        </p:nvSpPr>
        <p:spPr>
          <a:xfrm>
            <a:off x="455613" y="1981200"/>
            <a:ext cx="8229600" cy="4389438"/>
          </a:xfrm>
        </p:spPr>
        <p:txBody>
          <a:bodyPr/>
          <a:lstStyle/>
          <a:p>
            <a:pPr>
              <a:buFont typeface="Wingdings 2" panose="05020102010507070707" pitchFamily="18" charset="2"/>
              <a:buNone/>
              <a:defRPr/>
            </a:pPr>
            <a:r>
              <a:rPr lang="en-US" sz="2200" dirty="0" smtClean="0">
                <a:solidFill>
                  <a:schemeClr val="bg2">
                    <a:lumMod val="50000"/>
                  </a:schemeClr>
                </a:solidFill>
                <a:latin typeface="Comic Sans MS" pitchFamily="66" charset="0"/>
                <a:ea typeface="ヒラギノ角ゴ Pro W3" pitchFamily="-84" charset="-128"/>
                <a:cs typeface="Arial" pitchFamily="34" charset="0"/>
              </a:rPr>
              <a:t>M-Compute-Opt(j)</a:t>
            </a:r>
          </a:p>
          <a:p>
            <a:pPr>
              <a:buFont typeface="Wingdings 2" panose="05020102010507070707" pitchFamily="18" charset="2"/>
              <a:buNone/>
              <a:defRPr/>
            </a:pPr>
            <a:r>
              <a:rPr lang="en-US" sz="2200" dirty="0" smtClean="0">
                <a:solidFill>
                  <a:schemeClr val="bg2">
                    <a:lumMod val="50000"/>
                  </a:schemeClr>
                </a:solidFill>
                <a:latin typeface="Comic Sans MS" pitchFamily="66" charset="0"/>
                <a:ea typeface="ヒラギノ角ゴ Pro W3" pitchFamily="-84" charset="-128"/>
                <a:cs typeface="Arial" pitchFamily="34" charset="0"/>
              </a:rPr>
              <a:t>   If j=0 then</a:t>
            </a:r>
          </a:p>
          <a:p>
            <a:pPr>
              <a:buFont typeface="Wingdings 2" panose="05020102010507070707" pitchFamily="18" charset="2"/>
              <a:buNone/>
              <a:defRPr/>
            </a:pPr>
            <a:r>
              <a:rPr lang="en-US" sz="2200" dirty="0" smtClean="0">
                <a:solidFill>
                  <a:schemeClr val="bg2">
                    <a:lumMod val="50000"/>
                  </a:schemeClr>
                </a:solidFill>
                <a:latin typeface="Comic Sans MS" pitchFamily="66" charset="0"/>
                <a:ea typeface="ヒラギノ角ゴ Pro W3" pitchFamily="-84" charset="-128"/>
                <a:cs typeface="Arial" pitchFamily="34" charset="0"/>
              </a:rPr>
              <a:t>       Return 0</a:t>
            </a:r>
          </a:p>
          <a:p>
            <a:pPr>
              <a:buFont typeface="Wingdings 2" panose="05020102010507070707" pitchFamily="18" charset="2"/>
              <a:buNone/>
              <a:defRPr/>
            </a:pPr>
            <a:r>
              <a:rPr lang="en-US" sz="2200" dirty="0" smtClean="0">
                <a:solidFill>
                  <a:schemeClr val="bg2">
                    <a:lumMod val="50000"/>
                  </a:schemeClr>
                </a:solidFill>
                <a:latin typeface="Comic Sans MS" pitchFamily="66" charset="0"/>
                <a:ea typeface="ヒラギノ角ゴ Pro W3" pitchFamily="-84" charset="-128"/>
                <a:cs typeface="Arial" pitchFamily="34" charset="0"/>
              </a:rPr>
              <a:t>   Else if M[j] is not empty then</a:t>
            </a:r>
          </a:p>
          <a:p>
            <a:pPr>
              <a:buFont typeface="Wingdings 2" panose="05020102010507070707" pitchFamily="18" charset="2"/>
              <a:buNone/>
              <a:defRPr/>
            </a:pPr>
            <a:r>
              <a:rPr lang="en-US" sz="2200" dirty="0" smtClean="0">
                <a:solidFill>
                  <a:schemeClr val="bg2">
                    <a:lumMod val="50000"/>
                  </a:schemeClr>
                </a:solidFill>
                <a:latin typeface="Comic Sans MS" pitchFamily="66" charset="0"/>
                <a:ea typeface="ヒラギノ角ゴ Pro W3" pitchFamily="-84" charset="-128"/>
                <a:cs typeface="Arial" pitchFamily="34" charset="0"/>
              </a:rPr>
              <a:t>       Return M[j]</a:t>
            </a:r>
          </a:p>
          <a:p>
            <a:pPr>
              <a:buFont typeface="Wingdings 2" charset="0"/>
              <a:buNone/>
              <a:defRPr/>
            </a:pPr>
            <a:r>
              <a:rPr lang="en-US" sz="2200" dirty="0" smtClean="0">
                <a:solidFill>
                  <a:schemeClr val="bg2">
                    <a:lumMod val="50000"/>
                  </a:schemeClr>
                </a:solidFill>
                <a:latin typeface="Comic Sans MS" pitchFamily="66" charset="0"/>
                <a:ea typeface="ヒラギノ角ゴ Pro W3" pitchFamily="-84" charset="-128"/>
                <a:cs typeface="Arial" pitchFamily="34" charset="0"/>
              </a:rPr>
              <a:t>   Else                                  </a:t>
            </a:r>
            <a:r>
              <a:rPr lang="en-US" sz="2200" dirty="0">
                <a:solidFill>
                  <a:srgbClr val="FF6600"/>
                </a:solidFill>
                <a:latin typeface="Comic Sans MS" pitchFamily="66" charset="0"/>
                <a:ea typeface="ヒラギノ角ゴ Pro W3" pitchFamily="-84" charset="-128"/>
                <a:cs typeface="Arial" pitchFamily="34" charset="0"/>
              </a:rPr>
              <a:t>Reuse</a:t>
            </a:r>
          </a:p>
          <a:p>
            <a:pPr>
              <a:buFont typeface="Wingdings 2" panose="05020102010507070707" pitchFamily="18" charset="2"/>
              <a:buNone/>
              <a:defRPr/>
            </a:pPr>
            <a:endParaRPr lang="en-US" sz="2200" dirty="0" smtClean="0">
              <a:solidFill>
                <a:schemeClr val="bg2">
                  <a:lumMod val="50000"/>
                </a:schemeClr>
              </a:solidFill>
              <a:latin typeface="Comic Sans MS" pitchFamily="66" charset="0"/>
              <a:ea typeface="ヒラギノ角ゴ Pro W3" pitchFamily="-84" charset="-128"/>
              <a:cs typeface="Arial" pitchFamily="34" charset="0"/>
            </a:endParaRPr>
          </a:p>
          <a:p>
            <a:pPr>
              <a:buFont typeface="Wingdings 2" panose="05020102010507070707" pitchFamily="18" charset="2"/>
              <a:buNone/>
              <a:defRPr/>
            </a:pPr>
            <a:r>
              <a:rPr lang="en-US" sz="2200" dirty="0" smtClean="0">
                <a:solidFill>
                  <a:schemeClr val="bg2">
                    <a:lumMod val="50000"/>
                  </a:schemeClr>
                </a:solidFill>
                <a:latin typeface="Comic Sans MS" pitchFamily="66" charset="0"/>
                <a:ea typeface="ヒラギノ角ゴ Pro W3" pitchFamily="-84" charset="-128"/>
                <a:cs typeface="Arial" pitchFamily="34" charset="0"/>
              </a:rPr>
              <a:t>       M[j]= max ( </a:t>
            </a:r>
            <a:r>
              <a:rPr lang="en-US" sz="2200" dirty="0" err="1" smtClean="0">
                <a:solidFill>
                  <a:schemeClr val="bg2">
                    <a:lumMod val="50000"/>
                  </a:schemeClr>
                </a:solidFill>
                <a:latin typeface="Comic Sans MS" pitchFamily="66" charset="0"/>
                <a:ea typeface="ヒラギノ角ゴ Pro W3" pitchFamily="-84" charset="-128"/>
                <a:cs typeface="Arial" pitchFamily="34" charset="0"/>
              </a:rPr>
              <a:t>Vj</a:t>
            </a:r>
            <a:r>
              <a:rPr lang="en-US" sz="2200" dirty="0" smtClean="0">
                <a:solidFill>
                  <a:schemeClr val="bg2">
                    <a:lumMod val="50000"/>
                  </a:schemeClr>
                </a:solidFill>
                <a:latin typeface="Comic Sans MS" pitchFamily="66" charset="0"/>
                <a:ea typeface="ヒラギノ角ゴ Pro W3" pitchFamily="-84" charset="-128"/>
                <a:cs typeface="Arial" pitchFamily="34" charset="0"/>
              </a:rPr>
              <a:t> + M-compute-   opt(p(j)) , M-Compute-opt(j-1))               </a:t>
            </a:r>
          </a:p>
          <a:p>
            <a:pPr>
              <a:buFont typeface="Wingdings 2" panose="05020102010507070707" pitchFamily="18" charset="2"/>
              <a:buNone/>
              <a:defRPr/>
            </a:pPr>
            <a:r>
              <a:rPr lang="en-US" sz="2200" dirty="0" smtClean="0">
                <a:solidFill>
                  <a:schemeClr val="bg2">
                    <a:lumMod val="50000"/>
                  </a:schemeClr>
                </a:solidFill>
                <a:latin typeface="Comic Sans MS" pitchFamily="66" charset="0"/>
                <a:ea typeface="ヒラギノ角ゴ Pro W3" pitchFamily="-84" charset="-128"/>
                <a:cs typeface="Arial" pitchFamily="34" charset="0"/>
              </a:rPr>
              <a:t>       Return M[j]        </a:t>
            </a:r>
            <a:r>
              <a:rPr lang="en-US" sz="2200" dirty="0" smtClean="0">
                <a:solidFill>
                  <a:srgbClr val="FF6600"/>
                </a:solidFill>
                <a:latin typeface="Comic Sans MS" pitchFamily="66" charset="0"/>
                <a:ea typeface="ヒラギノ角ゴ Pro W3" pitchFamily="-84" charset="-128"/>
                <a:cs typeface="Arial" pitchFamily="34" charset="0"/>
              </a:rPr>
              <a:t>Store</a:t>
            </a:r>
          </a:p>
          <a:p>
            <a:pPr>
              <a:buFont typeface="Wingdings 2" panose="05020102010507070707" pitchFamily="18" charset="2"/>
              <a:buNone/>
              <a:defRPr/>
            </a:pPr>
            <a:r>
              <a:rPr lang="en-US" sz="2200" dirty="0" smtClean="0">
                <a:solidFill>
                  <a:schemeClr val="bg2">
                    <a:lumMod val="50000"/>
                  </a:schemeClr>
                </a:solidFill>
                <a:latin typeface="Comic Sans MS" pitchFamily="66" charset="0"/>
                <a:ea typeface="ヒラギノ角ゴ Pro W3" pitchFamily="-84" charset="-128"/>
                <a:cs typeface="Arial" pitchFamily="34" charset="0"/>
              </a:rPr>
              <a:t>   </a:t>
            </a:r>
            <a:r>
              <a:rPr lang="en-US" sz="2200" dirty="0" err="1" smtClean="0">
                <a:solidFill>
                  <a:schemeClr val="bg2">
                    <a:lumMod val="50000"/>
                  </a:schemeClr>
                </a:solidFill>
                <a:latin typeface="Comic Sans MS" pitchFamily="66" charset="0"/>
                <a:ea typeface="ヒラギノ角ゴ Pro W3" pitchFamily="-84" charset="-128"/>
                <a:cs typeface="Arial" pitchFamily="34" charset="0"/>
              </a:rPr>
              <a:t>Endif</a:t>
            </a:r>
            <a:endParaRPr lang="en-US" sz="2200" dirty="0" smtClean="0">
              <a:solidFill>
                <a:schemeClr val="bg2">
                  <a:lumMod val="50000"/>
                </a:schemeClr>
              </a:solidFill>
              <a:latin typeface="Comic Sans MS" pitchFamily="66" charset="0"/>
              <a:ea typeface="ヒラギノ角ゴ Pro W3" pitchFamily="-84" charset="-128"/>
              <a:cs typeface="Arial" pitchFamily="34" charset="0"/>
            </a:endParaRPr>
          </a:p>
        </p:txBody>
      </p:sp>
      <p:sp>
        <p:nvSpPr>
          <p:cNvPr id="36867" name="CustomShape 1"/>
          <p:cNvSpPr>
            <a:spLocks noChangeArrowheads="1"/>
          </p:cNvSpPr>
          <p:nvPr/>
        </p:nvSpPr>
        <p:spPr bwMode="auto">
          <a:xfrm>
            <a:off x="457200" y="5334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000" rIns="0" bIns="0" anchor="b"/>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endParaRPr lang="en-US" altLang="en-US" sz="4000">
              <a:solidFill>
                <a:srgbClr val="04617B"/>
              </a:solidFill>
              <a:latin typeface="Comic Sans MS" panose="030F0702030302020204" pitchFamily="66" charset="0"/>
            </a:endParaRPr>
          </a:p>
          <a:p>
            <a:pPr eaLnBrk="1" hangingPunct="1"/>
            <a:r>
              <a:rPr lang="en-US" altLang="en-US" sz="4000">
                <a:solidFill>
                  <a:srgbClr val="04617B"/>
                </a:solidFill>
                <a:latin typeface="Comic Sans MS" panose="030F0702030302020204" pitchFamily="66" charset="0"/>
              </a:rPr>
              <a:t>Memoization (Store and Reuse in recursion) – a Top Down Approach</a:t>
            </a:r>
            <a:endParaRPr lang="en-US" altLang="en-US" sz="4000">
              <a:latin typeface="Comic Sans MS" panose="030F0702030302020204" pitchFamily="66" charset="0"/>
            </a:endParaRPr>
          </a:p>
        </p:txBody>
      </p:sp>
      <p:sp>
        <p:nvSpPr>
          <p:cNvPr id="368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368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3D72595B-999F-498F-9EBE-2DD91C92C7A9}" type="slidenum">
              <a:rPr lang="en-US" altLang="en-US" sz="1200">
                <a:solidFill>
                  <a:srgbClr val="045C75"/>
                </a:solidFill>
              </a:rPr>
              <a:pPr eaLnBrk="1" hangingPunct="1"/>
              <a:t>20</a:t>
            </a:fld>
            <a:endParaRPr lang="en-US" altLang="en-US" sz="1200">
              <a:solidFill>
                <a:srgbClr val="045C75"/>
              </a:solidFill>
            </a:endParaRPr>
          </a:p>
        </p:txBody>
      </p:sp>
      <p:cxnSp>
        <p:nvCxnSpPr>
          <p:cNvPr id="4" name="Straight Arrow Connector 3"/>
          <p:cNvCxnSpPr>
            <a:cxnSpLocks noChangeShapeType="1"/>
          </p:cNvCxnSpPr>
          <p:nvPr/>
        </p:nvCxnSpPr>
        <p:spPr bwMode="auto">
          <a:xfrm flipH="1" flipV="1">
            <a:off x="2819400" y="3886200"/>
            <a:ext cx="1295400" cy="304800"/>
          </a:xfrm>
          <a:prstGeom prst="straightConnector1">
            <a:avLst/>
          </a:prstGeom>
          <a:noFill/>
          <a:ln w="25400">
            <a:solidFill>
              <a:srgbClr val="FF0000"/>
            </a:solidFill>
            <a:round/>
            <a:headEnd/>
            <a:tailEnd type="arrow" w="med" len="med"/>
          </a:ln>
          <a:effectLst>
            <a:outerShdw blurRad="57150" dist="38100" dir="5400000" algn="ctr" rotWithShape="0">
              <a:srgbClr val="002041">
                <a:alpha val="48000"/>
              </a:srgbClr>
            </a:outerShdw>
          </a:effectLst>
          <a:extLst>
            <a:ext uri="{909E8E84-426E-40DD-AFC4-6F175D3DCCD1}">
              <a14:hiddenFill xmlns:a14="http://schemas.microsoft.com/office/drawing/2010/main">
                <a:noFill/>
              </a14:hiddenFill>
            </a:ext>
          </a:extLst>
        </p:spPr>
      </p:cxnSp>
      <p:cxnSp>
        <p:nvCxnSpPr>
          <p:cNvPr id="10" name="Straight Arrow Connector 9"/>
          <p:cNvCxnSpPr>
            <a:cxnSpLocks noChangeShapeType="1"/>
          </p:cNvCxnSpPr>
          <p:nvPr/>
        </p:nvCxnSpPr>
        <p:spPr bwMode="auto">
          <a:xfrm flipH="1" flipV="1">
            <a:off x="1752600" y="5181600"/>
            <a:ext cx="1524000" cy="533400"/>
          </a:xfrm>
          <a:prstGeom prst="straightConnector1">
            <a:avLst/>
          </a:prstGeom>
          <a:noFill/>
          <a:ln w="25400">
            <a:solidFill>
              <a:srgbClr val="FF0000"/>
            </a:solidFill>
            <a:round/>
            <a:headEnd/>
            <a:tailEnd type="arrow" w="med" len="med"/>
          </a:ln>
          <a:effectLst>
            <a:outerShdw blurRad="57150" dist="38100" dir="5400000" algn="ctr" rotWithShape="0">
              <a:srgbClr val="002041">
                <a:alpha val="48000"/>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304800" y="381000"/>
            <a:ext cx="8534400" cy="1090613"/>
          </a:xfrm>
        </p:spPr>
        <p:txBody>
          <a:bodyPr/>
          <a:lstStyle/>
          <a:p>
            <a:r>
              <a:rPr lang="en-US" altLang="en-US" sz="3200" smtClean="0">
                <a:latin typeface="Comic Sans MS" panose="030F0702030302020204" pitchFamily="66" charset="0"/>
                <a:ea typeface="ヒラギノ角ゴ Pro W3" pitchFamily="-84" charset="-128"/>
              </a:rPr>
              <a:t>Tree of recursion with Memoization (If recursive call to j-1 is executed before p(j))</a:t>
            </a:r>
          </a:p>
        </p:txBody>
      </p:sp>
      <p:sp>
        <p:nvSpPr>
          <p:cNvPr id="4" name="Oval 3"/>
          <p:cNvSpPr/>
          <p:nvPr/>
        </p:nvSpPr>
        <p:spPr>
          <a:xfrm>
            <a:off x="4267200" y="16002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6" name="Oval 5"/>
          <p:cNvSpPr/>
          <p:nvPr/>
        </p:nvSpPr>
        <p:spPr>
          <a:xfrm>
            <a:off x="5257800" y="20574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7" name="Oval 6"/>
          <p:cNvSpPr/>
          <p:nvPr/>
        </p:nvSpPr>
        <p:spPr>
          <a:xfrm>
            <a:off x="3276600" y="20574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8" name="Oval 7"/>
          <p:cNvSpPr/>
          <p:nvPr/>
        </p:nvSpPr>
        <p:spPr>
          <a:xfrm>
            <a:off x="6096000" y="25908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9" name="Oval 8"/>
          <p:cNvSpPr/>
          <p:nvPr/>
        </p:nvSpPr>
        <p:spPr>
          <a:xfrm>
            <a:off x="4648200" y="25908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10" name="Oval 9"/>
          <p:cNvSpPr/>
          <p:nvPr/>
        </p:nvSpPr>
        <p:spPr>
          <a:xfrm>
            <a:off x="3733800" y="25908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11" name="Oval 10"/>
          <p:cNvSpPr/>
          <p:nvPr/>
        </p:nvSpPr>
        <p:spPr>
          <a:xfrm>
            <a:off x="2209800" y="25908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12" name="Oval 11"/>
          <p:cNvSpPr/>
          <p:nvPr/>
        </p:nvSpPr>
        <p:spPr>
          <a:xfrm>
            <a:off x="4495800" y="33528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13" name="Oval 12"/>
          <p:cNvSpPr/>
          <p:nvPr/>
        </p:nvSpPr>
        <p:spPr>
          <a:xfrm>
            <a:off x="3962400" y="33528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14" name="Oval 13"/>
          <p:cNvSpPr/>
          <p:nvPr/>
        </p:nvSpPr>
        <p:spPr>
          <a:xfrm>
            <a:off x="2971800" y="32766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15" name="Oval 14"/>
          <p:cNvSpPr/>
          <p:nvPr/>
        </p:nvSpPr>
        <p:spPr>
          <a:xfrm>
            <a:off x="1371600" y="32004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17" name="Oval 16"/>
          <p:cNvSpPr/>
          <p:nvPr/>
        </p:nvSpPr>
        <p:spPr>
          <a:xfrm>
            <a:off x="2057400" y="41910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18" name="Oval 17"/>
          <p:cNvSpPr/>
          <p:nvPr/>
        </p:nvSpPr>
        <p:spPr>
          <a:xfrm>
            <a:off x="990600" y="42672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19" name="Oval 18"/>
          <p:cNvSpPr/>
          <p:nvPr/>
        </p:nvSpPr>
        <p:spPr>
          <a:xfrm>
            <a:off x="609600" y="51054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cxnSp>
        <p:nvCxnSpPr>
          <p:cNvPr id="21" name="Straight Arrow Connector 20"/>
          <p:cNvCxnSpPr>
            <a:stCxn id="4" idx="2"/>
            <a:endCxn id="7" idx="7"/>
          </p:cNvCxnSpPr>
          <p:nvPr/>
        </p:nvCxnSpPr>
        <p:spPr>
          <a:xfrm rot="10800000" flipV="1">
            <a:off x="3667125" y="1828800"/>
            <a:ext cx="600075" cy="295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6" idx="2"/>
          </p:cNvCxnSpPr>
          <p:nvPr/>
        </p:nvCxnSpPr>
        <p:spPr>
          <a:xfrm>
            <a:off x="4724400" y="1905000"/>
            <a:ext cx="533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1" idx="7"/>
          </p:cNvCxnSpPr>
          <p:nvPr/>
        </p:nvCxnSpPr>
        <p:spPr>
          <a:xfrm rot="10800000" flipV="1">
            <a:off x="2600325" y="2362200"/>
            <a:ext cx="676275" cy="295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0" idx="1"/>
          </p:cNvCxnSpPr>
          <p:nvPr/>
        </p:nvCxnSpPr>
        <p:spPr>
          <a:xfrm rot="16200000" flipH="1">
            <a:off x="3619500" y="2476500"/>
            <a:ext cx="219075"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3"/>
            <a:endCxn id="9" idx="7"/>
          </p:cNvCxnSpPr>
          <p:nvPr/>
        </p:nvCxnSpPr>
        <p:spPr>
          <a:xfrm rot="5400000">
            <a:off x="5076825" y="2409825"/>
            <a:ext cx="209550"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638800" y="2438400"/>
            <a:ext cx="447675" cy="295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5" idx="7"/>
          </p:cNvCxnSpPr>
          <p:nvPr/>
        </p:nvCxnSpPr>
        <p:spPr>
          <a:xfrm rot="10800000" flipV="1">
            <a:off x="1762125" y="2971800"/>
            <a:ext cx="523875" cy="295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4" idx="7"/>
          </p:cNvCxnSpPr>
          <p:nvPr/>
        </p:nvCxnSpPr>
        <p:spPr>
          <a:xfrm rot="10800000" flipV="1">
            <a:off x="3362325" y="2971800"/>
            <a:ext cx="447675" cy="371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5"/>
            <a:endCxn id="13" idx="0"/>
          </p:cNvCxnSpPr>
          <p:nvPr/>
        </p:nvCxnSpPr>
        <p:spPr>
          <a:xfrm rot="16200000" flipH="1">
            <a:off x="3971925" y="3133725"/>
            <a:ext cx="371475" cy="66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4"/>
            <a:endCxn id="12" idx="0"/>
          </p:cNvCxnSpPr>
          <p:nvPr/>
        </p:nvCxnSpPr>
        <p:spPr>
          <a:xfrm rot="5400000">
            <a:off x="4648200" y="31242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8" idx="0"/>
          </p:cNvCxnSpPr>
          <p:nvPr/>
        </p:nvCxnSpPr>
        <p:spPr>
          <a:xfrm rot="5400000">
            <a:off x="1066800" y="3810000"/>
            <a:ext cx="609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17" idx="0"/>
          </p:cNvCxnSpPr>
          <p:nvPr/>
        </p:nvCxnSpPr>
        <p:spPr>
          <a:xfrm rot="16200000" flipH="1">
            <a:off x="1714500" y="36195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19" idx="0"/>
          </p:cNvCxnSpPr>
          <p:nvPr/>
        </p:nvCxnSpPr>
        <p:spPr>
          <a:xfrm rot="5400000">
            <a:off x="800100" y="476250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942" name="TextBox 61"/>
          <p:cNvSpPr txBox="1">
            <a:spLocks noChangeArrowheads="1"/>
          </p:cNvSpPr>
          <p:nvPr/>
        </p:nvSpPr>
        <p:spPr bwMode="auto">
          <a:xfrm>
            <a:off x="2895600" y="33528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OPT(2)</a:t>
            </a:r>
          </a:p>
        </p:txBody>
      </p:sp>
      <p:sp>
        <p:nvSpPr>
          <p:cNvPr id="38943" name="TextBox 62"/>
          <p:cNvSpPr txBox="1">
            <a:spLocks noChangeArrowheads="1"/>
          </p:cNvSpPr>
          <p:nvPr/>
        </p:nvSpPr>
        <p:spPr bwMode="auto">
          <a:xfrm>
            <a:off x="4191000" y="16764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dirty="0" smtClean="0">
                <a:solidFill>
                  <a:schemeClr val="bg2">
                    <a:lumMod val="50000"/>
                  </a:schemeClr>
                </a:solidFill>
                <a:latin typeface="Comic Sans MS" pitchFamily="66" charset="0"/>
                <a:cs typeface="Arial" pitchFamily="34" charset="0"/>
              </a:rPr>
              <a:t>OPT(6)</a:t>
            </a:r>
          </a:p>
        </p:txBody>
      </p:sp>
      <p:sp>
        <p:nvSpPr>
          <p:cNvPr id="38944" name="TextBox 63"/>
          <p:cNvSpPr txBox="1">
            <a:spLocks noChangeArrowheads="1"/>
          </p:cNvSpPr>
          <p:nvPr/>
        </p:nvSpPr>
        <p:spPr bwMode="auto">
          <a:xfrm>
            <a:off x="1295400" y="32766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OPT(3)</a:t>
            </a:r>
          </a:p>
        </p:txBody>
      </p:sp>
      <p:sp>
        <p:nvSpPr>
          <p:cNvPr id="38945" name="TextBox 64"/>
          <p:cNvSpPr txBox="1">
            <a:spLocks noChangeArrowheads="1"/>
          </p:cNvSpPr>
          <p:nvPr/>
        </p:nvSpPr>
        <p:spPr bwMode="auto">
          <a:xfrm>
            <a:off x="2133600" y="26670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OPT(4)</a:t>
            </a:r>
          </a:p>
        </p:txBody>
      </p:sp>
      <p:sp>
        <p:nvSpPr>
          <p:cNvPr id="38946" name="TextBox 65"/>
          <p:cNvSpPr txBox="1">
            <a:spLocks noChangeArrowheads="1"/>
          </p:cNvSpPr>
          <p:nvPr/>
        </p:nvSpPr>
        <p:spPr bwMode="auto">
          <a:xfrm>
            <a:off x="4419600" y="34290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OPT(1)</a:t>
            </a:r>
          </a:p>
        </p:txBody>
      </p:sp>
      <p:sp>
        <p:nvSpPr>
          <p:cNvPr id="38947" name="TextBox 66"/>
          <p:cNvSpPr txBox="1">
            <a:spLocks noChangeArrowheads="1"/>
          </p:cNvSpPr>
          <p:nvPr/>
        </p:nvSpPr>
        <p:spPr bwMode="auto">
          <a:xfrm>
            <a:off x="3657600" y="2514600"/>
            <a:ext cx="685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dirty="0" smtClean="0">
                <a:solidFill>
                  <a:schemeClr val="bg2">
                    <a:lumMod val="50000"/>
                  </a:schemeClr>
                </a:solidFill>
                <a:latin typeface="Comic Sans MS" pitchFamily="66" charset="0"/>
                <a:cs typeface="Arial" pitchFamily="34" charset="0"/>
              </a:rPr>
              <a:t>  OPT(3)</a:t>
            </a:r>
          </a:p>
        </p:txBody>
      </p:sp>
      <p:sp>
        <p:nvSpPr>
          <p:cNvPr id="38948" name="TextBox 67"/>
          <p:cNvSpPr txBox="1">
            <a:spLocks noChangeArrowheads="1"/>
          </p:cNvSpPr>
          <p:nvPr/>
        </p:nvSpPr>
        <p:spPr bwMode="auto">
          <a:xfrm>
            <a:off x="4572000" y="27432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OPT(2)</a:t>
            </a:r>
          </a:p>
        </p:txBody>
      </p:sp>
      <p:sp>
        <p:nvSpPr>
          <p:cNvPr id="38949" name="TextBox 68"/>
          <p:cNvSpPr txBox="1">
            <a:spLocks noChangeArrowheads="1"/>
          </p:cNvSpPr>
          <p:nvPr/>
        </p:nvSpPr>
        <p:spPr bwMode="auto">
          <a:xfrm>
            <a:off x="3200400" y="21336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OPT(5)</a:t>
            </a:r>
          </a:p>
        </p:txBody>
      </p:sp>
      <p:sp>
        <p:nvSpPr>
          <p:cNvPr id="38950" name="TextBox 69"/>
          <p:cNvSpPr txBox="1">
            <a:spLocks noChangeArrowheads="1"/>
          </p:cNvSpPr>
          <p:nvPr/>
        </p:nvSpPr>
        <p:spPr bwMode="auto">
          <a:xfrm>
            <a:off x="5181600" y="21336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OPT(3)</a:t>
            </a:r>
          </a:p>
        </p:txBody>
      </p:sp>
      <p:sp>
        <p:nvSpPr>
          <p:cNvPr id="38951" name="TextBox 70"/>
          <p:cNvSpPr txBox="1">
            <a:spLocks noChangeArrowheads="1"/>
          </p:cNvSpPr>
          <p:nvPr/>
        </p:nvSpPr>
        <p:spPr bwMode="auto">
          <a:xfrm>
            <a:off x="6019800" y="26670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OPT(1)</a:t>
            </a:r>
          </a:p>
        </p:txBody>
      </p:sp>
      <p:sp>
        <p:nvSpPr>
          <p:cNvPr id="38952" name="TextBox 71"/>
          <p:cNvSpPr txBox="1">
            <a:spLocks noChangeArrowheads="1"/>
          </p:cNvSpPr>
          <p:nvPr/>
        </p:nvSpPr>
        <p:spPr bwMode="auto">
          <a:xfrm>
            <a:off x="533400" y="51816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OPT(1)</a:t>
            </a:r>
          </a:p>
        </p:txBody>
      </p:sp>
      <p:sp>
        <p:nvSpPr>
          <p:cNvPr id="38953" name="TextBox 72"/>
          <p:cNvSpPr txBox="1">
            <a:spLocks noChangeArrowheads="1"/>
          </p:cNvSpPr>
          <p:nvPr/>
        </p:nvSpPr>
        <p:spPr bwMode="auto">
          <a:xfrm>
            <a:off x="914400" y="43434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OPT(2)</a:t>
            </a:r>
          </a:p>
        </p:txBody>
      </p:sp>
      <p:sp>
        <p:nvSpPr>
          <p:cNvPr id="38954" name="TextBox 73"/>
          <p:cNvSpPr txBox="1">
            <a:spLocks noChangeArrowheads="1"/>
          </p:cNvSpPr>
          <p:nvPr/>
        </p:nvSpPr>
        <p:spPr bwMode="auto">
          <a:xfrm>
            <a:off x="1981200" y="42672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OPT(1)</a:t>
            </a:r>
          </a:p>
        </p:txBody>
      </p:sp>
      <p:sp>
        <p:nvSpPr>
          <p:cNvPr id="38955" name="TextBox 75"/>
          <p:cNvSpPr txBox="1">
            <a:spLocks noChangeArrowheads="1"/>
          </p:cNvSpPr>
          <p:nvPr/>
        </p:nvSpPr>
        <p:spPr bwMode="auto">
          <a:xfrm>
            <a:off x="3886200" y="34290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OPT(1)</a:t>
            </a:r>
          </a:p>
        </p:txBody>
      </p:sp>
      <p:sp>
        <p:nvSpPr>
          <p:cNvPr id="38956" name="TextBox 48"/>
          <p:cNvSpPr txBox="1">
            <a:spLocks noChangeArrowheads="1"/>
          </p:cNvSpPr>
          <p:nvPr/>
        </p:nvSpPr>
        <p:spPr bwMode="auto">
          <a:xfrm>
            <a:off x="-76200" y="5664200"/>
            <a:ext cx="9220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defRPr/>
            </a:pPr>
            <a:r>
              <a:rPr lang="en-US" sz="1600" dirty="0" smtClean="0">
                <a:solidFill>
                  <a:schemeClr val="bg2">
                    <a:lumMod val="50000"/>
                  </a:schemeClr>
                </a:solidFill>
                <a:latin typeface="Comic Sans MS" pitchFamily="66" charset="0"/>
                <a:cs typeface="Arial" pitchFamily="34" charset="0"/>
              </a:rPr>
              <a:t>It is easy to see that time spent on each call on p(j) is constant as it has been computed earlier and so its simply returns the pre-computed stored value</a:t>
            </a:r>
            <a:r>
              <a:rPr lang="en-US" sz="1400" dirty="0" smtClean="0">
                <a:solidFill>
                  <a:schemeClr val="bg2">
                    <a:lumMod val="50000"/>
                  </a:schemeClr>
                </a:solidFill>
                <a:latin typeface="Comic Sans MS" pitchFamily="66" charset="0"/>
                <a:cs typeface="Arial" pitchFamily="34" charset="0"/>
              </a:rPr>
              <a:t>. Clearly the time complexity is O(n)</a:t>
            </a:r>
          </a:p>
        </p:txBody>
      </p:sp>
      <p:cxnSp>
        <p:nvCxnSpPr>
          <p:cNvPr id="20" name="Straight Connector 19"/>
          <p:cNvCxnSpPr>
            <a:cxnSpLocks noChangeShapeType="1"/>
          </p:cNvCxnSpPr>
          <p:nvPr/>
        </p:nvCxnSpPr>
        <p:spPr bwMode="auto">
          <a:xfrm>
            <a:off x="2819400" y="3200400"/>
            <a:ext cx="685800" cy="685800"/>
          </a:xfrm>
          <a:prstGeom prst="line">
            <a:avLst/>
          </a:prstGeom>
          <a:noFill/>
          <a:ln w="25400">
            <a:solidFill>
              <a:srgbClr val="FF0000"/>
            </a:solidFill>
            <a:round/>
            <a:headEnd/>
            <a:tailEnd/>
          </a:ln>
          <a:effectLst>
            <a:outerShdw blurRad="57150" dist="38100" dir="5400000" algn="ctr" rotWithShape="0">
              <a:srgbClr val="002041">
                <a:alpha val="48000"/>
              </a:srgbClr>
            </a:outerShdw>
          </a:effectLst>
          <a:extLst>
            <a:ext uri="{909E8E84-426E-40DD-AFC4-6F175D3DCCD1}">
              <a14:hiddenFill xmlns:a14="http://schemas.microsoft.com/office/drawing/2010/main">
                <a:noFill/>
              </a14:hiddenFill>
            </a:ext>
          </a:extLst>
        </p:spPr>
      </p:cxnSp>
      <p:cxnSp>
        <p:nvCxnSpPr>
          <p:cNvPr id="52" name="Straight Connector 51"/>
          <p:cNvCxnSpPr>
            <a:cxnSpLocks noChangeShapeType="1"/>
          </p:cNvCxnSpPr>
          <p:nvPr/>
        </p:nvCxnSpPr>
        <p:spPr bwMode="auto">
          <a:xfrm flipH="1">
            <a:off x="2819400" y="3276600"/>
            <a:ext cx="685800" cy="533400"/>
          </a:xfrm>
          <a:prstGeom prst="line">
            <a:avLst/>
          </a:prstGeom>
          <a:noFill/>
          <a:ln w="25400">
            <a:solidFill>
              <a:srgbClr val="FF0000"/>
            </a:solidFill>
            <a:round/>
            <a:headEnd/>
            <a:tailEnd/>
          </a:ln>
          <a:effectLst>
            <a:outerShdw blurRad="57150" dist="38100" dir="5400000" algn="ctr" rotWithShape="0">
              <a:srgbClr val="002041">
                <a:alpha val="48000"/>
              </a:srgbClr>
            </a:outerShdw>
          </a:effectLst>
          <a:extLst>
            <a:ext uri="{909E8E84-426E-40DD-AFC4-6F175D3DCCD1}">
              <a14:hiddenFill xmlns:a14="http://schemas.microsoft.com/office/drawing/2010/main">
                <a:noFill/>
              </a14:hiddenFill>
            </a:ext>
          </a:extLst>
        </p:spPr>
      </p:cxnSp>
      <p:cxnSp>
        <p:nvCxnSpPr>
          <p:cNvPr id="54" name="Straight Connector 53"/>
          <p:cNvCxnSpPr>
            <a:cxnSpLocks noChangeShapeType="1"/>
          </p:cNvCxnSpPr>
          <p:nvPr/>
        </p:nvCxnSpPr>
        <p:spPr bwMode="auto">
          <a:xfrm>
            <a:off x="3810000" y="3200400"/>
            <a:ext cx="685800" cy="685800"/>
          </a:xfrm>
          <a:prstGeom prst="line">
            <a:avLst/>
          </a:prstGeom>
          <a:noFill/>
          <a:ln w="25400">
            <a:solidFill>
              <a:srgbClr val="FF0000"/>
            </a:solidFill>
            <a:round/>
            <a:headEnd/>
            <a:tailEnd/>
          </a:ln>
          <a:effectLst>
            <a:outerShdw blurRad="57150" dist="38100" dir="5400000" algn="ctr" rotWithShape="0">
              <a:srgbClr val="002041">
                <a:alpha val="48000"/>
              </a:srgbClr>
            </a:outerShdw>
          </a:effectLst>
          <a:extLst>
            <a:ext uri="{909E8E84-426E-40DD-AFC4-6F175D3DCCD1}">
              <a14:hiddenFill xmlns:a14="http://schemas.microsoft.com/office/drawing/2010/main">
                <a:noFill/>
              </a14:hiddenFill>
            </a:ext>
          </a:extLst>
        </p:spPr>
      </p:cxnSp>
      <p:cxnSp>
        <p:nvCxnSpPr>
          <p:cNvPr id="55" name="Straight Connector 54"/>
          <p:cNvCxnSpPr>
            <a:cxnSpLocks noChangeShapeType="1"/>
          </p:cNvCxnSpPr>
          <p:nvPr/>
        </p:nvCxnSpPr>
        <p:spPr bwMode="auto">
          <a:xfrm flipH="1">
            <a:off x="3886200" y="3124200"/>
            <a:ext cx="609600" cy="838200"/>
          </a:xfrm>
          <a:prstGeom prst="line">
            <a:avLst/>
          </a:prstGeom>
          <a:noFill/>
          <a:ln w="25400">
            <a:solidFill>
              <a:srgbClr val="FF0000"/>
            </a:solidFill>
            <a:round/>
            <a:headEnd/>
            <a:tailEnd/>
          </a:ln>
          <a:effectLst>
            <a:outerShdw blurRad="57150" dist="38100" dir="5400000" algn="ctr" rotWithShape="0">
              <a:srgbClr val="002041">
                <a:alpha val="48000"/>
              </a:srgbClr>
            </a:outerShdw>
          </a:effectLst>
          <a:extLst>
            <a:ext uri="{909E8E84-426E-40DD-AFC4-6F175D3DCCD1}">
              <a14:hiddenFill xmlns:a14="http://schemas.microsoft.com/office/drawing/2010/main">
                <a:noFill/>
              </a14:hiddenFill>
            </a:ext>
          </a:extLst>
        </p:spPr>
      </p:cxnSp>
      <p:cxnSp>
        <p:nvCxnSpPr>
          <p:cNvPr id="58" name="Straight Connector 57"/>
          <p:cNvCxnSpPr>
            <a:cxnSpLocks noChangeShapeType="1"/>
          </p:cNvCxnSpPr>
          <p:nvPr/>
        </p:nvCxnSpPr>
        <p:spPr bwMode="auto">
          <a:xfrm>
            <a:off x="4495800" y="2514600"/>
            <a:ext cx="685800" cy="685800"/>
          </a:xfrm>
          <a:prstGeom prst="line">
            <a:avLst/>
          </a:prstGeom>
          <a:noFill/>
          <a:ln w="25400">
            <a:solidFill>
              <a:srgbClr val="FF0000"/>
            </a:solidFill>
            <a:round/>
            <a:headEnd/>
            <a:tailEnd/>
          </a:ln>
          <a:effectLst>
            <a:outerShdw blurRad="57150" dist="38100" dir="5400000" algn="ctr" rotWithShape="0">
              <a:srgbClr val="002041">
                <a:alpha val="48000"/>
              </a:srgbClr>
            </a:outerShdw>
          </a:effectLst>
          <a:extLst>
            <a:ext uri="{909E8E84-426E-40DD-AFC4-6F175D3DCCD1}">
              <a14:hiddenFill xmlns:a14="http://schemas.microsoft.com/office/drawing/2010/main">
                <a:noFill/>
              </a14:hiddenFill>
            </a:ext>
          </a:extLst>
        </p:spPr>
      </p:cxnSp>
      <p:cxnSp>
        <p:nvCxnSpPr>
          <p:cNvPr id="59" name="Straight Connector 58"/>
          <p:cNvCxnSpPr>
            <a:cxnSpLocks noChangeShapeType="1"/>
          </p:cNvCxnSpPr>
          <p:nvPr/>
        </p:nvCxnSpPr>
        <p:spPr bwMode="auto">
          <a:xfrm>
            <a:off x="5867400" y="2438400"/>
            <a:ext cx="685800" cy="685800"/>
          </a:xfrm>
          <a:prstGeom prst="line">
            <a:avLst/>
          </a:prstGeom>
          <a:noFill/>
          <a:ln w="25400">
            <a:solidFill>
              <a:srgbClr val="FF0000"/>
            </a:solidFill>
            <a:round/>
            <a:headEnd/>
            <a:tailEnd/>
          </a:ln>
          <a:effectLst>
            <a:outerShdw blurRad="57150" dist="38100" dir="5400000" algn="ctr" rotWithShape="0">
              <a:srgbClr val="002041">
                <a:alpha val="48000"/>
              </a:srgbClr>
            </a:outerShdw>
          </a:effectLst>
          <a:extLst>
            <a:ext uri="{909E8E84-426E-40DD-AFC4-6F175D3DCCD1}">
              <a14:hiddenFill xmlns:a14="http://schemas.microsoft.com/office/drawing/2010/main">
                <a:noFill/>
              </a14:hiddenFill>
            </a:ext>
          </a:extLst>
        </p:spPr>
      </p:cxnSp>
      <p:cxnSp>
        <p:nvCxnSpPr>
          <p:cNvPr id="60" name="Straight Connector 59"/>
          <p:cNvCxnSpPr>
            <a:cxnSpLocks noChangeShapeType="1"/>
          </p:cNvCxnSpPr>
          <p:nvPr/>
        </p:nvCxnSpPr>
        <p:spPr bwMode="auto">
          <a:xfrm flipH="1">
            <a:off x="4495800" y="2514600"/>
            <a:ext cx="685800" cy="533400"/>
          </a:xfrm>
          <a:prstGeom prst="line">
            <a:avLst/>
          </a:prstGeom>
          <a:noFill/>
          <a:ln w="25400">
            <a:solidFill>
              <a:srgbClr val="FF0000"/>
            </a:solidFill>
            <a:round/>
            <a:headEnd/>
            <a:tailEnd/>
          </a:ln>
          <a:effectLst>
            <a:outerShdw blurRad="57150" dist="38100" dir="5400000" algn="ctr" rotWithShape="0">
              <a:srgbClr val="002041">
                <a:alpha val="48000"/>
              </a:srgbClr>
            </a:outerShdw>
          </a:effectLst>
          <a:extLst>
            <a:ext uri="{909E8E84-426E-40DD-AFC4-6F175D3DCCD1}">
              <a14:hiddenFill xmlns:a14="http://schemas.microsoft.com/office/drawing/2010/main">
                <a:noFill/>
              </a14:hiddenFill>
            </a:ext>
          </a:extLst>
        </p:spPr>
      </p:cxnSp>
      <p:cxnSp>
        <p:nvCxnSpPr>
          <p:cNvPr id="61" name="Straight Connector 60"/>
          <p:cNvCxnSpPr>
            <a:cxnSpLocks noChangeShapeType="1"/>
          </p:cNvCxnSpPr>
          <p:nvPr/>
        </p:nvCxnSpPr>
        <p:spPr bwMode="auto">
          <a:xfrm flipH="1">
            <a:off x="5943600" y="2514600"/>
            <a:ext cx="685800" cy="533400"/>
          </a:xfrm>
          <a:prstGeom prst="line">
            <a:avLst/>
          </a:prstGeom>
          <a:noFill/>
          <a:ln w="25400">
            <a:solidFill>
              <a:srgbClr val="FF0000"/>
            </a:solidFill>
            <a:round/>
            <a:headEnd/>
            <a:tailEnd/>
          </a:ln>
          <a:effectLst>
            <a:outerShdw blurRad="57150" dist="38100" dir="5400000" algn="ctr" rotWithShape="0">
              <a:srgbClr val="002041">
                <a:alpha val="48000"/>
              </a:srgbClr>
            </a:outerShdw>
          </a:effectLst>
          <a:extLst>
            <a:ext uri="{909E8E84-426E-40DD-AFC4-6F175D3DCCD1}">
              <a14:hiddenFill xmlns:a14="http://schemas.microsoft.com/office/drawing/2010/main">
                <a:noFill/>
              </a14:hiddenFill>
            </a:ext>
          </a:extLst>
        </p:spPr>
      </p:cxnSp>
      <p:cxnSp>
        <p:nvCxnSpPr>
          <p:cNvPr id="77" name="Straight Arrow Connector 76"/>
          <p:cNvCxnSpPr/>
          <p:nvPr/>
        </p:nvCxnSpPr>
        <p:spPr>
          <a:xfrm rot="16200000" flipH="1">
            <a:off x="3086100" y="3848100"/>
            <a:ext cx="457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3276600" y="41148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dirty="0">
              <a:solidFill>
                <a:schemeClr val="bg2">
                  <a:lumMod val="50000"/>
                </a:schemeClr>
              </a:solidFill>
              <a:latin typeface="Comic Sans MS" pitchFamily="66" charset="0"/>
            </a:endParaRPr>
          </a:p>
        </p:txBody>
      </p:sp>
      <p:sp>
        <p:nvSpPr>
          <p:cNvPr id="38967" name="TextBox 77"/>
          <p:cNvSpPr txBox="1">
            <a:spLocks noChangeArrowheads="1"/>
          </p:cNvSpPr>
          <p:nvPr/>
        </p:nvSpPr>
        <p:spPr bwMode="auto">
          <a:xfrm>
            <a:off x="3200400" y="41910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OPT(1)</a:t>
            </a:r>
          </a:p>
        </p:txBody>
      </p:sp>
      <p:sp>
        <p:nvSpPr>
          <p:cNvPr id="37943" name="TextBox 38"/>
          <p:cNvSpPr txBox="1">
            <a:spLocks noChangeArrowheads="1"/>
          </p:cNvSpPr>
          <p:nvPr/>
        </p:nvSpPr>
        <p:spPr bwMode="auto">
          <a:xfrm>
            <a:off x="1295400" y="64754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endParaRPr lang="en-US" altLang="en-US" sz="1800"/>
          </a:p>
        </p:txBody>
      </p:sp>
      <p:sp>
        <p:nvSpPr>
          <p:cNvPr id="37944" name="Footer Placeholder 15"/>
          <p:cNvSpPr>
            <a:spLocks noGrp="1"/>
          </p:cNvSpPr>
          <p:nvPr>
            <p:ph type="ftr" sz="quarter" idx="11"/>
          </p:nvPr>
        </p:nvSpPr>
        <p:spPr bwMode="auto">
          <a:xfrm>
            <a:off x="2667000" y="6453188"/>
            <a:ext cx="3352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37945" name="Slide Number Placeholder 2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A7AE8829-47E5-4865-B4E7-220A07DF30EA}" type="slidenum">
              <a:rPr lang="en-US" altLang="en-US" sz="1200">
                <a:solidFill>
                  <a:srgbClr val="045C75"/>
                </a:solidFill>
              </a:rPr>
              <a:pPr eaLnBrk="1" hangingPunct="1"/>
              <a:t>21</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19100" y="533400"/>
            <a:ext cx="8458200" cy="1238250"/>
          </a:xfrm>
        </p:spPr>
        <p:txBody>
          <a:bodyPr/>
          <a:lstStyle/>
          <a:p>
            <a:pPr algn="ctr"/>
            <a:r>
              <a:rPr lang="en-US" altLang="en-US" sz="3200" smtClean="0">
                <a:latin typeface="Comic Sans MS" panose="030F0702030302020204" pitchFamily="66" charset="0"/>
                <a:ea typeface="ヒラギノ角ゴ Pro W3" pitchFamily="-84" charset="-128"/>
              </a:rPr>
              <a:t>Tree of recursion with Memoization (If recursive call to p(j) is executed before j-1)</a:t>
            </a:r>
          </a:p>
        </p:txBody>
      </p:sp>
      <p:sp>
        <p:nvSpPr>
          <p:cNvPr id="4" name="Oval 3"/>
          <p:cNvSpPr/>
          <p:nvPr/>
        </p:nvSpPr>
        <p:spPr>
          <a:xfrm>
            <a:off x="4267200" y="21336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6" name="Oval 5"/>
          <p:cNvSpPr/>
          <p:nvPr/>
        </p:nvSpPr>
        <p:spPr>
          <a:xfrm>
            <a:off x="5257800" y="25908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7" name="Oval 6"/>
          <p:cNvSpPr/>
          <p:nvPr/>
        </p:nvSpPr>
        <p:spPr>
          <a:xfrm>
            <a:off x="3276600" y="25908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8" name="Oval 7"/>
          <p:cNvSpPr/>
          <p:nvPr/>
        </p:nvSpPr>
        <p:spPr>
          <a:xfrm>
            <a:off x="6096000" y="31242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9" name="Oval 8"/>
          <p:cNvSpPr/>
          <p:nvPr/>
        </p:nvSpPr>
        <p:spPr>
          <a:xfrm>
            <a:off x="4648200" y="31242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10" name="Oval 9"/>
          <p:cNvSpPr/>
          <p:nvPr/>
        </p:nvSpPr>
        <p:spPr>
          <a:xfrm>
            <a:off x="3733800" y="31242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11" name="Oval 10"/>
          <p:cNvSpPr/>
          <p:nvPr/>
        </p:nvSpPr>
        <p:spPr>
          <a:xfrm>
            <a:off x="2209800" y="31242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12" name="Oval 11"/>
          <p:cNvSpPr/>
          <p:nvPr/>
        </p:nvSpPr>
        <p:spPr>
          <a:xfrm>
            <a:off x="4495800" y="38862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13" name="Oval 12"/>
          <p:cNvSpPr/>
          <p:nvPr/>
        </p:nvSpPr>
        <p:spPr>
          <a:xfrm>
            <a:off x="3962400" y="38862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14" name="Oval 13"/>
          <p:cNvSpPr/>
          <p:nvPr/>
        </p:nvSpPr>
        <p:spPr>
          <a:xfrm>
            <a:off x="2971800" y="38100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15" name="Oval 14"/>
          <p:cNvSpPr/>
          <p:nvPr/>
        </p:nvSpPr>
        <p:spPr>
          <a:xfrm>
            <a:off x="1371600" y="37338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17" name="Oval 16"/>
          <p:cNvSpPr/>
          <p:nvPr/>
        </p:nvSpPr>
        <p:spPr>
          <a:xfrm>
            <a:off x="2057400" y="47244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18" name="Oval 17"/>
          <p:cNvSpPr/>
          <p:nvPr/>
        </p:nvSpPr>
        <p:spPr>
          <a:xfrm>
            <a:off x="990600" y="48006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sp>
        <p:nvSpPr>
          <p:cNvPr id="19" name="Oval 18"/>
          <p:cNvSpPr/>
          <p:nvPr/>
        </p:nvSpPr>
        <p:spPr>
          <a:xfrm>
            <a:off x="609600" y="56388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a:solidFill>
                <a:schemeClr val="bg2">
                  <a:lumMod val="50000"/>
                </a:schemeClr>
              </a:solidFill>
              <a:latin typeface="Comic Sans MS" pitchFamily="66" charset="0"/>
            </a:endParaRPr>
          </a:p>
        </p:txBody>
      </p:sp>
      <p:cxnSp>
        <p:nvCxnSpPr>
          <p:cNvPr id="21" name="Straight Arrow Connector 20"/>
          <p:cNvCxnSpPr>
            <a:stCxn id="4" idx="2"/>
            <a:endCxn id="7" idx="7"/>
          </p:cNvCxnSpPr>
          <p:nvPr/>
        </p:nvCxnSpPr>
        <p:spPr>
          <a:xfrm rot="10800000" flipV="1">
            <a:off x="3667125" y="2362200"/>
            <a:ext cx="600075" cy="295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6" idx="2"/>
          </p:cNvCxnSpPr>
          <p:nvPr/>
        </p:nvCxnSpPr>
        <p:spPr>
          <a:xfrm>
            <a:off x="4724400" y="2438400"/>
            <a:ext cx="533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1" idx="7"/>
          </p:cNvCxnSpPr>
          <p:nvPr/>
        </p:nvCxnSpPr>
        <p:spPr>
          <a:xfrm rot="10800000" flipV="1">
            <a:off x="2600325" y="2895600"/>
            <a:ext cx="676275" cy="295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0" idx="1"/>
          </p:cNvCxnSpPr>
          <p:nvPr/>
        </p:nvCxnSpPr>
        <p:spPr>
          <a:xfrm rot="16200000" flipH="1">
            <a:off x="3619500" y="3009900"/>
            <a:ext cx="219075"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3"/>
            <a:endCxn id="9" idx="7"/>
          </p:cNvCxnSpPr>
          <p:nvPr/>
        </p:nvCxnSpPr>
        <p:spPr>
          <a:xfrm rot="5400000">
            <a:off x="5076825" y="2943225"/>
            <a:ext cx="209550"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638800" y="2971800"/>
            <a:ext cx="447675" cy="295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5" idx="7"/>
          </p:cNvCxnSpPr>
          <p:nvPr/>
        </p:nvCxnSpPr>
        <p:spPr>
          <a:xfrm rot="10800000" flipV="1">
            <a:off x="1762125" y="3505200"/>
            <a:ext cx="523875" cy="295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4" idx="7"/>
          </p:cNvCxnSpPr>
          <p:nvPr/>
        </p:nvCxnSpPr>
        <p:spPr>
          <a:xfrm rot="10800000" flipV="1">
            <a:off x="3362325" y="3505200"/>
            <a:ext cx="447675" cy="371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5"/>
            <a:endCxn id="13" idx="0"/>
          </p:cNvCxnSpPr>
          <p:nvPr/>
        </p:nvCxnSpPr>
        <p:spPr>
          <a:xfrm rot="16200000" flipH="1">
            <a:off x="3971925" y="3667125"/>
            <a:ext cx="371475" cy="66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4"/>
            <a:endCxn id="12" idx="0"/>
          </p:cNvCxnSpPr>
          <p:nvPr/>
        </p:nvCxnSpPr>
        <p:spPr>
          <a:xfrm rot="5400000">
            <a:off x="4648200" y="36576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8" idx="0"/>
          </p:cNvCxnSpPr>
          <p:nvPr/>
        </p:nvCxnSpPr>
        <p:spPr>
          <a:xfrm rot="5400000">
            <a:off x="1066800" y="4343400"/>
            <a:ext cx="609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17" idx="0"/>
          </p:cNvCxnSpPr>
          <p:nvPr/>
        </p:nvCxnSpPr>
        <p:spPr>
          <a:xfrm rot="16200000" flipH="1">
            <a:off x="1714500" y="41529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19" idx="0"/>
          </p:cNvCxnSpPr>
          <p:nvPr/>
        </p:nvCxnSpPr>
        <p:spPr>
          <a:xfrm rot="5400000">
            <a:off x="800100" y="529590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966" name="TextBox 61"/>
          <p:cNvSpPr txBox="1">
            <a:spLocks noChangeArrowheads="1"/>
          </p:cNvSpPr>
          <p:nvPr/>
        </p:nvSpPr>
        <p:spPr bwMode="auto">
          <a:xfrm>
            <a:off x="2895600" y="38862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OPT(2)</a:t>
            </a:r>
          </a:p>
        </p:txBody>
      </p:sp>
      <p:sp>
        <p:nvSpPr>
          <p:cNvPr id="39967" name="TextBox 62"/>
          <p:cNvSpPr txBox="1">
            <a:spLocks noChangeArrowheads="1"/>
          </p:cNvSpPr>
          <p:nvPr/>
        </p:nvSpPr>
        <p:spPr bwMode="auto">
          <a:xfrm>
            <a:off x="4191000" y="22098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OPT(6)</a:t>
            </a:r>
          </a:p>
        </p:txBody>
      </p:sp>
      <p:sp>
        <p:nvSpPr>
          <p:cNvPr id="39968" name="TextBox 63"/>
          <p:cNvSpPr txBox="1">
            <a:spLocks noChangeArrowheads="1"/>
          </p:cNvSpPr>
          <p:nvPr/>
        </p:nvSpPr>
        <p:spPr bwMode="auto">
          <a:xfrm>
            <a:off x="1295400" y="38100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OPT(3)</a:t>
            </a:r>
          </a:p>
        </p:txBody>
      </p:sp>
      <p:sp>
        <p:nvSpPr>
          <p:cNvPr id="39969" name="TextBox 64"/>
          <p:cNvSpPr txBox="1">
            <a:spLocks noChangeArrowheads="1"/>
          </p:cNvSpPr>
          <p:nvPr/>
        </p:nvSpPr>
        <p:spPr bwMode="auto">
          <a:xfrm>
            <a:off x="2133600" y="32004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OPT(4)</a:t>
            </a:r>
          </a:p>
        </p:txBody>
      </p:sp>
      <p:sp>
        <p:nvSpPr>
          <p:cNvPr id="39970" name="TextBox 65"/>
          <p:cNvSpPr txBox="1">
            <a:spLocks noChangeArrowheads="1"/>
          </p:cNvSpPr>
          <p:nvPr/>
        </p:nvSpPr>
        <p:spPr bwMode="auto">
          <a:xfrm>
            <a:off x="4419600" y="39624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OPT(1)</a:t>
            </a:r>
          </a:p>
        </p:txBody>
      </p:sp>
      <p:sp>
        <p:nvSpPr>
          <p:cNvPr id="39971" name="TextBox 66"/>
          <p:cNvSpPr txBox="1">
            <a:spLocks noChangeArrowheads="1"/>
          </p:cNvSpPr>
          <p:nvPr/>
        </p:nvSpPr>
        <p:spPr bwMode="auto">
          <a:xfrm>
            <a:off x="3657600" y="3200400"/>
            <a:ext cx="6858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dirty="0" smtClean="0">
                <a:solidFill>
                  <a:schemeClr val="bg2">
                    <a:lumMod val="50000"/>
                  </a:schemeClr>
                </a:solidFill>
                <a:latin typeface="Comic Sans MS" pitchFamily="66" charset="0"/>
                <a:cs typeface="Arial" pitchFamily="34" charset="0"/>
              </a:rPr>
              <a:t> OPT(3)</a:t>
            </a:r>
          </a:p>
        </p:txBody>
      </p:sp>
      <p:sp>
        <p:nvSpPr>
          <p:cNvPr id="39972" name="TextBox 67"/>
          <p:cNvSpPr txBox="1">
            <a:spLocks noChangeArrowheads="1"/>
          </p:cNvSpPr>
          <p:nvPr/>
        </p:nvSpPr>
        <p:spPr bwMode="auto">
          <a:xfrm>
            <a:off x="4572000" y="32766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OPT(2)</a:t>
            </a:r>
          </a:p>
        </p:txBody>
      </p:sp>
      <p:sp>
        <p:nvSpPr>
          <p:cNvPr id="39973" name="TextBox 68"/>
          <p:cNvSpPr txBox="1">
            <a:spLocks noChangeArrowheads="1"/>
          </p:cNvSpPr>
          <p:nvPr/>
        </p:nvSpPr>
        <p:spPr bwMode="auto">
          <a:xfrm>
            <a:off x="3200400" y="26670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OPT(5)</a:t>
            </a:r>
          </a:p>
        </p:txBody>
      </p:sp>
      <p:sp>
        <p:nvSpPr>
          <p:cNvPr id="39974" name="TextBox 69"/>
          <p:cNvSpPr txBox="1">
            <a:spLocks noChangeArrowheads="1"/>
          </p:cNvSpPr>
          <p:nvPr/>
        </p:nvSpPr>
        <p:spPr bwMode="auto">
          <a:xfrm>
            <a:off x="5181600" y="26670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OPT(3)</a:t>
            </a:r>
          </a:p>
        </p:txBody>
      </p:sp>
      <p:sp>
        <p:nvSpPr>
          <p:cNvPr id="39975" name="TextBox 70"/>
          <p:cNvSpPr txBox="1">
            <a:spLocks noChangeArrowheads="1"/>
          </p:cNvSpPr>
          <p:nvPr/>
        </p:nvSpPr>
        <p:spPr bwMode="auto">
          <a:xfrm>
            <a:off x="6019800" y="32004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OPT(1)</a:t>
            </a:r>
          </a:p>
        </p:txBody>
      </p:sp>
      <p:sp>
        <p:nvSpPr>
          <p:cNvPr id="39976" name="TextBox 71"/>
          <p:cNvSpPr txBox="1">
            <a:spLocks noChangeArrowheads="1"/>
          </p:cNvSpPr>
          <p:nvPr/>
        </p:nvSpPr>
        <p:spPr bwMode="auto">
          <a:xfrm>
            <a:off x="533400" y="57150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OPT(1)</a:t>
            </a:r>
          </a:p>
        </p:txBody>
      </p:sp>
      <p:sp>
        <p:nvSpPr>
          <p:cNvPr id="39977" name="TextBox 72"/>
          <p:cNvSpPr txBox="1">
            <a:spLocks noChangeArrowheads="1"/>
          </p:cNvSpPr>
          <p:nvPr/>
        </p:nvSpPr>
        <p:spPr bwMode="auto">
          <a:xfrm>
            <a:off x="914400" y="48768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OPT(2)</a:t>
            </a:r>
          </a:p>
        </p:txBody>
      </p:sp>
      <p:sp>
        <p:nvSpPr>
          <p:cNvPr id="39978" name="TextBox 73"/>
          <p:cNvSpPr txBox="1">
            <a:spLocks noChangeArrowheads="1"/>
          </p:cNvSpPr>
          <p:nvPr/>
        </p:nvSpPr>
        <p:spPr bwMode="auto">
          <a:xfrm>
            <a:off x="1981200" y="48006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OPT(1)</a:t>
            </a:r>
          </a:p>
        </p:txBody>
      </p:sp>
      <p:sp>
        <p:nvSpPr>
          <p:cNvPr id="39979" name="TextBox 75"/>
          <p:cNvSpPr txBox="1">
            <a:spLocks noChangeArrowheads="1"/>
          </p:cNvSpPr>
          <p:nvPr/>
        </p:nvSpPr>
        <p:spPr bwMode="auto">
          <a:xfrm>
            <a:off x="3886200" y="39624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OPT(1)</a:t>
            </a:r>
          </a:p>
        </p:txBody>
      </p:sp>
      <p:sp>
        <p:nvSpPr>
          <p:cNvPr id="39980" name="TextBox 48"/>
          <p:cNvSpPr txBox="1">
            <a:spLocks noChangeArrowheads="1"/>
          </p:cNvSpPr>
          <p:nvPr/>
        </p:nvSpPr>
        <p:spPr bwMode="auto">
          <a:xfrm>
            <a:off x="4999038" y="5257800"/>
            <a:ext cx="3810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defRPr/>
            </a:pPr>
            <a:r>
              <a:rPr lang="en-US" sz="1600" dirty="0" smtClean="0">
                <a:solidFill>
                  <a:schemeClr val="bg2">
                    <a:lumMod val="50000"/>
                  </a:schemeClr>
                </a:solidFill>
                <a:latin typeface="Comic Sans MS" pitchFamily="66" charset="0"/>
                <a:cs typeface="Arial" pitchFamily="34" charset="0"/>
              </a:rPr>
              <a:t>Time Complexity Remains the Same i.e. O(n)</a:t>
            </a:r>
            <a:endParaRPr lang="en-US" sz="1400" dirty="0" smtClean="0">
              <a:solidFill>
                <a:schemeClr val="bg2">
                  <a:lumMod val="50000"/>
                </a:schemeClr>
              </a:solidFill>
              <a:latin typeface="Comic Sans MS" pitchFamily="66" charset="0"/>
              <a:cs typeface="Arial" pitchFamily="34" charset="0"/>
            </a:endParaRPr>
          </a:p>
        </p:txBody>
      </p:sp>
      <p:cxnSp>
        <p:nvCxnSpPr>
          <p:cNvPr id="20" name="Straight Connector 19"/>
          <p:cNvCxnSpPr>
            <a:cxnSpLocks noChangeShapeType="1"/>
          </p:cNvCxnSpPr>
          <p:nvPr/>
        </p:nvCxnSpPr>
        <p:spPr bwMode="auto">
          <a:xfrm>
            <a:off x="2819400" y="3733800"/>
            <a:ext cx="685800" cy="685800"/>
          </a:xfrm>
          <a:prstGeom prst="line">
            <a:avLst/>
          </a:prstGeom>
          <a:noFill/>
          <a:ln w="25400">
            <a:solidFill>
              <a:srgbClr val="FF0000"/>
            </a:solidFill>
            <a:round/>
            <a:headEnd/>
            <a:tailEnd/>
          </a:ln>
          <a:effectLst>
            <a:outerShdw blurRad="57150" dist="38100" dir="5400000" algn="ctr" rotWithShape="0">
              <a:srgbClr val="002041">
                <a:alpha val="48000"/>
              </a:srgbClr>
            </a:outerShdw>
          </a:effectLst>
          <a:extLst>
            <a:ext uri="{909E8E84-426E-40DD-AFC4-6F175D3DCCD1}">
              <a14:hiddenFill xmlns:a14="http://schemas.microsoft.com/office/drawing/2010/main">
                <a:noFill/>
              </a14:hiddenFill>
            </a:ext>
          </a:extLst>
        </p:spPr>
      </p:cxnSp>
      <p:cxnSp>
        <p:nvCxnSpPr>
          <p:cNvPr id="52" name="Straight Connector 51"/>
          <p:cNvCxnSpPr>
            <a:cxnSpLocks noChangeShapeType="1"/>
          </p:cNvCxnSpPr>
          <p:nvPr/>
        </p:nvCxnSpPr>
        <p:spPr bwMode="auto">
          <a:xfrm flipH="1">
            <a:off x="2819400" y="3810000"/>
            <a:ext cx="685800" cy="533400"/>
          </a:xfrm>
          <a:prstGeom prst="line">
            <a:avLst/>
          </a:prstGeom>
          <a:noFill/>
          <a:ln w="25400">
            <a:solidFill>
              <a:srgbClr val="FF0000"/>
            </a:solidFill>
            <a:round/>
            <a:headEnd/>
            <a:tailEnd/>
          </a:ln>
          <a:effectLst>
            <a:outerShdw blurRad="57150" dist="38100" dir="5400000" algn="ctr" rotWithShape="0">
              <a:srgbClr val="002041">
                <a:alpha val="48000"/>
              </a:srgbClr>
            </a:outerShdw>
          </a:effectLst>
          <a:extLst>
            <a:ext uri="{909E8E84-426E-40DD-AFC4-6F175D3DCCD1}">
              <a14:hiddenFill xmlns:a14="http://schemas.microsoft.com/office/drawing/2010/main">
                <a:noFill/>
              </a14:hiddenFill>
            </a:ext>
          </a:extLst>
        </p:spPr>
      </p:cxnSp>
      <p:cxnSp>
        <p:nvCxnSpPr>
          <p:cNvPr id="54" name="Straight Connector 53"/>
          <p:cNvCxnSpPr>
            <a:cxnSpLocks noChangeShapeType="1"/>
          </p:cNvCxnSpPr>
          <p:nvPr/>
        </p:nvCxnSpPr>
        <p:spPr bwMode="auto">
          <a:xfrm>
            <a:off x="3810000" y="3733800"/>
            <a:ext cx="685800" cy="685800"/>
          </a:xfrm>
          <a:prstGeom prst="line">
            <a:avLst/>
          </a:prstGeom>
          <a:noFill/>
          <a:ln w="25400">
            <a:solidFill>
              <a:srgbClr val="FF0000"/>
            </a:solidFill>
            <a:round/>
            <a:headEnd/>
            <a:tailEnd/>
          </a:ln>
          <a:effectLst>
            <a:outerShdw blurRad="57150" dist="38100" dir="5400000" algn="ctr" rotWithShape="0">
              <a:srgbClr val="002041">
                <a:alpha val="48000"/>
              </a:srgbClr>
            </a:outerShdw>
          </a:effectLst>
          <a:extLst>
            <a:ext uri="{909E8E84-426E-40DD-AFC4-6F175D3DCCD1}">
              <a14:hiddenFill xmlns:a14="http://schemas.microsoft.com/office/drawing/2010/main">
                <a:noFill/>
              </a14:hiddenFill>
            </a:ext>
          </a:extLst>
        </p:spPr>
      </p:cxnSp>
      <p:cxnSp>
        <p:nvCxnSpPr>
          <p:cNvPr id="55" name="Straight Connector 54"/>
          <p:cNvCxnSpPr>
            <a:cxnSpLocks noChangeShapeType="1"/>
          </p:cNvCxnSpPr>
          <p:nvPr/>
        </p:nvCxnSpPr>
        <p:spPr bwMode="auto">
          <a:xfrm flipH="1">
            <a:off x="3886200" y="3657600"/>
            <a:ext cx="609600" cy="838200"/>
          </a:xfrm>
          <a:prstGeom prst="line">
            <a:avLst/>
          </a:prstGeom>
          <a:noFill/>
          <a:ln w="25400">
            <a:solidFill>
              <a:srgbClr val="FF0000"/>
            </a:solidFill>
            <a:round/>
            <a:headEnd/>
            <a:tailEnd/>
          </a:ln>
          <a:effectLst>
            <a:outerShdw blurRad="57150" dist="38100" dir="5400000" algn="ctr" rotWithShape="0">
              <a:srgbClr val="002041">
                <a:alpha val="48000"/>
              </a:srgbClr>
            </a:outerShdw>
          </a:effectLst>
          <a:extLst>
            <a:ext uri="{909E8E84-426E-40DD-AFC4-6F175D3DCCD1}">
              <a14:hiddenFill xmlns:a14="http://schemas.microsoft.com/office/drawing/2010/main">
                <a:noFill/>
              </a14:hiddenFill>
            </a:ext>
          </a:extLst>
        </p:spPr>
      </p:cxnSp>
      <p:cxnSp>
        <p:nvCxnSpPr>
          <p:cNvPr id="58" name="Straight Connector 57"/>
          <p:cNvCxnSpPr>
            <a:cxnSpLocks noChangeShapeType="1"/>
          </p:cNvCxnSpPr>
          <p:nvPr/>
        </p:nvCxnSpPr>
        <p:spPr bwMode="auto">
          <a:xfrm>
            <a:off x="838200" y="4724400"/>
            <a:ext cx="685800" cy="685800"/>
          </a:xfrm>
          <a:prstGeom prst="line">
            <a:avLst/>
          </a:prstGeom>
          <a:noFill/>
          <a:ln w="25400">
            <a:solidFill>
              <a:srgbClr val="FF0000"/>
            </a:solidFill>
            <a:round/>
            <a:headEnd/>
            <a:tailEnd/>
          </a:ln>
          <a:effectLst>
            <a:outerShdw blurRad="57150" dist="38100" dir="5400000" algn="ctr" rotWithShape="0">
              <a:srgbClr val="002041">
                <a:alpha val="48000"/>
              </a:srgbClr>
            </a:outerShdw>
          </a:effectLst>
          <a:extLst>
            <a:ext uri="{909E8E84-426E-40DD-AFC4-6F175D3DCCD1}">
              <a14:hiddenFill xmlns:a14="http://schemas.microsoft.com/office/drawing/2010/main">
                <a:noFill/>
              </a14:hiddenFill>
            </a:ext>
          </a:extLst>
        </p:spPr>
      </p:cxnSp>
      <p:cxnSp>
        <p:nvCxnSpPr>
          <p:cNvPr id="59" name="Straight Connector 58"/>
          <p:cNvCxnSpPr>
            <a:cxnSpLocks noChangeShapeType="1"/>
          </p:cNvCxnSpPr>
          <p:nvPr/>
        </p:nvCxnSpPr>
        <p:spPr bwMode="auto">
          <a:xfrm>
            <a:off x="1981200" y="4648200"/>
            <a:ext cx="685800" cy="685800"/>
          </a:xfrm>
          <a:prstGeom prst="line">
            <a:avLst/>
          </a:prstGeom>
          <a:noFill/>
          <a:ln w="25400">
            <a:solidFill>
              <a:srgbClr val="FF0000"/>
            </a:solidFill>
            <a:round/>
            <a:headEnd/>
            <a:tailEnd/>
          </a:ln>
          <a:effectLst>
            <a:outerShdw blurRad="57150" dist="38100" dir="5400000" algn="ctr" rotWithShape="0">
              <a:srgbClr val="002041">
                <a:alpha val="48000"/>
              </a:srgbClr>
            </a:outerShdw>
          </a:effectLst>
          <a:extLst>
            <a:ext uri="{909E8E84-426E-40DD-AFC4-6F175D3DCCD1}">
              <a14:hiddenFill xmlns:a14="http://schemas.microsoft.com/office/drawing/2010/main">
                <a:noFill/>
              </a14:hiddenFill>
            </a:ext>
          </a:extLst>
        </p:spPr>
      </p:cxnSp>
      <p:cxnSp>
        <p:nvCxnSpPr>
          <p:cNvPr id="60" name="Straight Connector 59"/>
          <p:cNvCxnSpPr>
            <a:cxnSpLocks noChangeShapeType="1"/>
          </p:cNvCxnSpPr>
          <p:nvPr/>
        </p:nvCxnSpPr>
        <p:spPr bwMode="auto">
          <a:xfrm flipH="1">
            <a:off x="914400" y="4800600"/>
            <a:ext cx="685800" cy="533400"/>
          </a:xfrm>
          <a:prstGeom prst="line">
            <a:avLst/>
          </a:prstGeom>
          <a:noFill/>
          <a:ln w="25400">
            <a:solidFill>
              <a:srgbClr val="FF0000"/>
            </a:solidFill>
            <a:round/>
            <a:headEnd/>
            <a:tailEnd/>
          </a:ln>
          <a:effectLst>
            <a:outerShdw blurRad="57150" dist="38100" dir="5400000" algn="ctr" rotWithShape="0">
              <a:srgbClr val="002041">
                <a:alpha val="48000"/>
              </a:srgbClr>
            </a:outerShdw>
          </a:effectLst>
          <a:extLst>
            <a:ext uri="{909E8E84-426E-40DD-AFC4-6F175D3DCCD1}">
              <a14:hiddenFill xmlns:a14="http://schemas.microsoft.com/office/drawing/2010/main">
                <a:noFill/>
              </a14:hiddenFill>
            </a:ext>
          </a:extLst>
        </p:spPr>
      </p:cxnSp>
      <p:cxnSp>
        <p:nvCxnSpPr>
          <p:cNvPr id="61" name="Straight Connector 60"/>
          <p:cNvCxnSpPr>
            <a:cxnSpLocks noChangeShapeType="1"/>
          </p:cNvCxnSpPr>
          <p:nvPr/>
        </p:nvCxnSpPr>
        <p:spPr bwMode="auto">
          <a:xfrm flipH="1">
            <a:off x="1981200" y="4648200"/>
            <a:ext cx="685800" cy="533400"/>
          </a:xfrm>
          <a:prstGeom prst="line">
            <a:avLst/>
          </a:prstGeom>
          <a:noFill/>
          <a:ln w="25400">
            <a:solidFill>
              <a:srgbClr val="FF0000"/>
            </a:solidFill>
            <a:round/>
            <a:headEnd/>
            <a:tailEnd/>
          </a:ln>
          <a:effectLst>
            <a:outerShdw blurRad="57150" dist="38100" dir="5400000" algn="ctr" rotWithShape="0">
              <a:srgbClr val="002041">
                <a:alpha val="48000"/>
              </a:srgbClr>
            </a:outerShdw>
          </a:effectLst>
          <a:extLst>
            <a:ext uri="{909E8E84-426E-40DD-AFC4-6F175D3DCCD1}">
              <a14:hiddenFill xmlns:a14="http://schemas.microsoft.com/office/drawing/2010/main">
                <a:noFill/>
              </a14:hiddenFill>
            </a:ext>
          </a:extLst>
        </p:spPr>
      </p:cxnSp>
      <p:cxnSp>
        <p:nvCxnSpPr>
          <p:cNvPr id="77" name="Straight Arrow Connector 76"/>
          <p:cNvCxnSpPr/>
          <p:nvPr/>
        </p:nvCxnSpPr>
        <p:spPr>
          <a:xfrm rot="16200000" flipH="1">
            <a:off x="3086100" y="4381500"/>
            <a:ext cx="457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3276600" y="4648200"/>
            <a:ext cx="457200" cy="457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b="1" dirty="0">
              <a:solidFill>
                <a:schemeClr val="bg2">
                  <a:lumMod val="50000"/>
                </a:schemeClr>
              </a:solidFill>
              <a:latin typeface="Comic Sans MS" pitchFamily="66" charset="0"/>
            </a:endParaRPr>
          </a:p>
        </p:txBody>
      </p:sp>
      <p:sp>
        <p:nvSpPr>
          <p:cNvPr id="39991" name="TextBox 77"/>
          <p:cNvSpPr txBox="1">
            <a:spLocks noChangeArrowheads="1"/>
          </p:cNvSpPr>
          <p:nvPr/>
        </p:nvSpPr>
        <p:spPr bwMode="auto">
          <a:xfrm>
            <a:off x="3200400" y="4724400"/>
            <a:ext cx="6858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000" b="1" smtClean="0">
                <a:solidFill>
                  <a:schemeClr val="bg2">
                    <a:lumMod val="50000"/>
                  </a:schemeClr>
                </a:solidFill>
                <a:latin typeface="Comic Sans MS" pitchFamily="66" charset="0"/>
                <a:cs typeface="Arial" pitchFamily="34" charset="0"/>
              </a:rPr>
              <a:t>OPT(1)</a:t>
            </a:r>
          </a:p>
        </p:txBody>
      </p:sp>
      <p:sp>
        <p:nvSpPr>
          <p:cNvPr id="38967" name="TextBox 38"/>
          <p:cNvSpPr txBox="1">
            <a:spLocks noChangeArrowheads="1"/>
          </p:cNvSpPr>
          <p:nvPr/>
        </p:nvSpPr>
        <p:spPr bwMode="auto">
          <a:xfrm>
            <a:off x="1295400" y="64754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endParaRPr lang="en-US" altLang="en-US" sz="1800"/>
          </a:p>
        </p:txBody>
      </p:sp>
      <p:sp>
        <p:nvSpPr>
          <p:cNvPr id="38968" name="Footer Placeholder 1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38969" name="Slide Number Placeholder 2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9615B975-27BE-4271-8C93-EF559859029D}" type="slidenum">
              <a:rPr lang="en-US" altLang="en-US" sz="1200">
                <a:solidFill>
                  <a:srgbClr val="045C75"/>
                </a:solidFill>
              </a:rPr>
              <a:pPr eaLnBrk="1" hangingPunct="1"/>
              <a:t>22</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152400" y="381000"/>
            <a:ext cx="8610600" cy="1524000"/>
          </a:xfrm>
        </p:spPr>
        <p:txBody>
          <a:bodyPr/>
          <a:lstStyle/>
          <a:p>
            <a:pPr algn="ctr"/>
            <a:r>
              <a:rPr lang="en-US" altLang="en-US" sz="4600" smtClean="0">
                <a:solidFill>
                  <a:srgbClr val="04617B"/>
                </a:solidFill>
                <a:latin typeface="Comic Sans MS" panose="030F0702030302020204" pitchFamily="66" charset="0"/>
                <a:ea typeface="ヒラギノ角ゴ Pro W3" pitchFamily="-84" charset="-128"/>
              </a:rPr>
              <a:t>Computing an Optimal Set of Intervals </a:t>
            </a:r>
            <a:endParaRPr lang="en-US" altLang="en-US" sz="4600" smtClean="0">
              <a:latin typeface="Comic Sans MS" panose="030F0702030302020204" pitchFamily="66" charset="0"/>
              <a:ea typeface="ヒラギノ角ゴ Pro W3" pitchFamily="-84" charset="-128"/>
            </a:endParaRPr>
          </a:p>
        </p:txBody>
      </p:sp>
      <p:sp>
        <p:nvSpPr>
          <p:cNvPr id="40962" name="Content Placeholder 2"/>
          <p:cNvSpPr>
            <a:spLocks noGrp="1"/>
          </p:cNvSpPr>
          <p:nvPr>
            <p:ph idx="1"/>
          </p:nvPr>
        </p:nvSpPr>
        <p:spPr>
          <a:xfrm>
            <a:off x="457200" y="1905000"/>
            <a:ext cx="8229600" cy="4343400"/>
          </a:xfrm>
        </p:spPr>
        <p:txBody>
          <a:bodyPr/>
          <a:lstStyle/>
          <a:p>
            <a:pPr>
              <a:defRPr/>
            </a:pPr>
            <a:r>
              <a:rPr lang="en-US" dirty="0" smtClean="0">
                <a:solidFill>
                  <a:schemeClr val="bg2">
                    <a:lumMod val="50000"/>
                  </a:schemeClr>
                </a:solidFill>
                <a:latin typeface="Comic Sans MS" pitchFamily="66" charset="0"/>
                <a:ea typeface="ヒラギノ角ゴ Pro W3" pitchFamily="-84" charset="-128"/>
                <a:cs typeface="Arial" pitchFamily="34" charset="0"/>
              </a:rPr>
              <a:t>Maintain an additional array S so that S[i] contains an optimal set of intervals among {1,2,.....,i}.</a:t>
            </a:r>
          </a:p>
          <a:p>
            <a:pPr>
              <a:defRPr/>
            </a:pPr>
            <a:r>
              <a:rPr lang="en-US" dirty="0" smtClean="0">
                <a:solidFill>
                  <a:srgbClr val="FF6600"/>
                </a:solidFill>
                <a:latin typeface="Comic Sans MS" pitchFamily="66" charset="0"/>
                <a:ea typeface="ヒラギノ角ゴ Pro W3" pitchFamily="-84" charset="-128"/>
                <a:cs typeface="Arial" pitchFamily="34" charset="0"/>
              </a:rPr>
              <a:t>Additional Space - O(n).</a:t>
            </a:r>
          </a:p>
          <a:p>
            <a:pPr>
              <a:defRPr/>
            </a:pPr>
            <a:r>
              <a:rPr lang="en-US" dirty="0" smtClean="0">
                <a:solidFill>
                  <a:schemeClr val="bg2">
                    <a:lumMod val="50000"/>
                  </a:schemeClr>
                </a:solidFill>
                <a:latin typeface="Comic Sans MS" pitchFamily="66" charset="0"/>
                <a:ea typeface="ヒラギノ角ゴ Pro W3" pitchFamily="-84" charset="-128"/>
                <a:cs typeface="Arial" pitchFamily="34" charset="0"/>
              </a:rPr>
              <a:t>Alternatively, one can trace through array M to find the set of intervals in an optimal solution as shown in the next slide.</a:t>
            </a:r>
          </a:p>
          <a:p>
            <a:pPr>
              <a:defRPr/>
            </a:pPr>
            <a:endParaRPr lang="en-US" dirty="0" smtClean="0">
              <a:solidFill>
                <a:schemeClr val="bg2">
                  <a:lumMod val="50000"/>
                </a:schemeClr>
              </a:solidFill>
              <a:latin typeface="Comic Sans MS" pitchFamily="66" charset="0"/>
              <a:ea typeface="ヒラギノ角ゴ Pro W3" pitchFamily="-84" charset="-128"/>
              <a:cs typeface="Arial" pitchFamily="34" charset="0"/>
            </a:endParaRPr>
          </a:p>
          <a:p>
            <a:pPr>
              <a:defRPr/>
            </a:pPr>
            <a:r>
              <a:rPr lang="en-US" dirty="0" smtClean="0">
                <a:solidFill>
                  <a:srgbClr val="008000"/>
                </a:solidFill>
                <a:latin typeface="Comic Sans MS" pitchFamily="66" charset="0"/>
                <a:ea typeface="ヒラギノ角ゴ Pro W3" pitchFamily="-84" charset="-128"/>
                <a:cs typeface="Arial" pitchFamily="34" charset="0"/>
              </a:rPr>
              <a:t>Additional Time is O(n) in both the cases.</a:t>
            </a:r>
          </a:p>
        </p:txBody>
      </p:sp>
      <p:sp>
        <p:nvSpPr>
          <p:cNvPr id="3993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3994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F1AD3554-2128-4A42-99D9-F5FCA7E5FF4D}" type="slidenum">
              <a:rPr lang="en-US" altLang="en-US" sz="1200">
                <a:solidFill>
                  <a:srgbClr val="045C75"/>
                </a:solidFill>
              </a:rPr>
              <a:pPr eaLnBrk="1" hangingPunct="1"/>
              <a:t>23</a:t>
            </a:fld>
            <a:endParaRPr lang="en-US" altLang="en-US" sz="1200">
              <a:solidFill>
                <a:srgbClr val="045C75"/>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228600" y="0"/>
            <a:ext cx="8458200" cy="1447800"/>
          </a:xfrm>
        </p:spPr>
        <p:txBody>
          <a:bodyPr/>
          <a:lstStyle/>
          <a:p>
            <a:pPr algn="ctr"/>
            <a:r>
              <a:rPr lang="en-US" altLang="en-US" sz="4600" smtClean="0">
                <a:solidFill>
                  <a:srgbClr val="04617B"/>
                </a:solidFill>
                <a:latin typeface="Comic Sans MS" panose="030F0702030302020204" pitchFamily="66" charset="0"/>
                <a:ea typeface="ヒラギノ角ゴ Pro W3" pitchFamily="-84" charset="-128"/>
              </a:rPr>
              <a:t>Algorithm to Find Optimal Set of Intervals</a:t>
            </a:r>
            <a:endParaRPr lang="en-US" altLang="en-US" sz="4600" smtClean="0">
              <a:latin typeface="Comic Sans MS" panose="030F0702030302020204" pitchFamily="66" charset="0"/>
              <a:ea typeface="ヒラギノ角ゴ Pro W3" pitchFamily="-84" charset="-128"/>
            </a:endParaRPr>
          </a:p>
        </p:txBody>
      </p:sp>
      <p:sp>
        <p:nvSpPr>
          <p:cNvPr id="41986" name="Content Placeholder 2"/>
          <p:cNvSpPr>
            <a:spLocks noGrp="1"/>
          </p:cNvSpPr>
          <p:nvPr>
            <p:ph idx="1"/>
          </p:nvPr>
        </p:nvSpPr>
        <p:spPr>
          <a:xfrm>
            <a:off x="228600" y="1295400"/>
            <a:ext cx="8458200" cy="5029200"/>
          </a:xfrm>
        </p:spPr>
        <p:txBody>
          <a:bodyPr/>
          <a:lstStyle/>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cs typeface="Arial" pitchFamily="34" charset="0"/>
              </a:rPr>
              <a:t>Find-Solution(j)</a:t>
            </a: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cs typeface="Arial" pitchFamily="34" charset="0"/>
              </a:rPr>
              <a:t>If j=0 then</a:t>
            </a: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cs typeface="Arial" pitchFamily="34" charset="0"/>
              </a:rPr>
              <a:t>    Output nothing </a:t>
            </a: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cs typeface="Arial" pitchFamily="34" charset="0"/>
              </a:rPr>
              <a:t>Else </a:t>
            </a: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cs typeface="Arial" pitchFamily="34" charset="0"/>
              </a:rPr>
              <a:t>   If </a:t>
            </a:r>
            <a:r>
              <a:rPr lang="en-US" dirty="0" err="1" smtClean="0">
                <a:solidFill>
                  <a:schemeClr val="bg2">
                    <a:lumMod val="50000"/>
                  </a:schemeClr>
                </a:solidFill>
                <a:latin typeface="Comic Sans MS" pitchFamily="66" charset="0"/>
                <a:ea typeface="ヒラギノ角ゴ Pro W3" pitchFamily="-84" charset="-128"/>
                <a:cs typeface="Arial" pitchFamily="34" charset="0"/>
              </a:rPr>
              <a:t>Vj</a:t>
            </a:r>
            <a:r>
              <a:rPr lang="en-US" dirty="0" smtClean="0">
                <a:solidFill>
                  <a:schemeClr val="bg2">
                    <a:lumMod val="50000"/>
                  </a:schemeClr>
                </a:solidFill>
                <a:latin typeface="Comic Sans MS" pitchFamily="66" charset="0"/>
                <a:ea typeface="ヒラギノ角ゴ Pro W3" pitchFamily="-84" charset="-128"/>
                <a:cs typeface="Arial" pitchFamily="34" charset="0"/>
              </a:rPr>
              <a:t>+ M[p(j)] &gt;= M[j-1] then</a:t>
            </a: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cs typeface="Arial" pitchFamily="34" charset="0"/>
              </a:rPr>
              <a:t>      Output j together with the result of Find-Solution(p(j))</a:t>
            </a: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cs typeface="Arial" pitchFamily="34" charset="0"/>
              </a:rPr>
              <a:t>   Else </a:t>
            </a: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cs typeface="Arial" pitchFamily="34" charset="0"/>
              </a:rPr>
              <a:t>       Output the result of Find-Solution(j-1)</a:t>
            </a: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cs typeface="Arial" pitchFamily="34" charset="0"/>
              </a:rPr>
              <a:t>   </a:t>
            </a:r>
            <a:r>
              <a:rPr lang="en-US" dirty="0" err="1" smtClean="0">
                <a:solidFill>
                  <a:schemeClr val="bg2">
                    <a:lumMod val="50000"/>
                  </a:schemeClr>
                </a:solidFill>
                <a:latin typeface="Comic Sans MS" pitchFamily="66" charset="0"/>
                <a:ea typeface="ヒラギノ角ゴ Pro W3" pitchFamily="-84" charset="-128"/>
                <a:cs typeface="Arial" pitchFamily="34" charset="0"/>
              </a:rPr>
              <a:t>Endif</a:t>
            </a:r>
            <a:endParaRPr lang="en-US" dirty="0" smtClean="0">
              <a:solidFill>
                <a:schemeClr val="bg2">
                  <a:lumMod val="50000"/>
                </a:schemeClr>
              </a:solidFill>
              <a:latin typeface="Comic Sans MS" pitchFamily="66" charset="0"/>
              <a:ea typeface="ヒラギノ角ゴ Pro W3" pitchFamily="-84" charset="-128"/>
              <a:cs typeface="Arial" pitchFamily="34" charset="0"/>
            </a:endParaRPr>
          </a:p>
          <a:p>
            <a:pPr>
              <a:buFont typeface="Wingdings 2" panose="05020102010507070707" pitchFamily="18" charset="2"/>
              <a:buNone/>
              <a:defRPr/>
            </a:pPr>
            <a:r>
              <a:rPr lang="en-US" dirty="0" err="1" smtClean="0">
                <a:solidFill>
                  <a:schemeClr val="bg2">
                    <a:lumMod val="50000"/>
                  </a:schemeClr>
                </a:solidFill>
                <a:latin typeface="Comic Sans MS" pitchFamily="66" charset="0"/>
                <a:ea typeface="ヒラギノ角ゴ Pro W3" pitchFamily="-84" charset="-128"/>
                <a:cs typeface="Arial" pitchFamily="34" charset="0"/>
              </a:rPr>
              <a:t>Endif</a:t>
            </a:r>
            <a:endParaRPr lang="en-US" dirty="0" smtClean="0">
              <a:solidFill>
                <a:schemeClr val="bg2">
                  <a:lumMod val="50000"/>
                </a:schemeClr>
              </a:solidFill>
              <a:latin typeface="Comic Sans MS" pitchFamily="66" charset="0"/>
              <a:ea typeface="ヒラギノ角ゴ Pro W3" pitchFamily="-84" charset="-128"/>
              <a:cs typeface="Arial" pitchFamily="34" charset="0"/>
            </a:endParaRPr>
          </a:p>
          <a:p>
            <a:pPr>
              <a:buFont typeface="Wingdings 2" panose="05020102010507070707" pitchFamily="18" charset="2"/>
              <a:buNone/>
              <a:defRPr/>
            </a:pPr>
            <a:endParaRPr lang="en-US" dirty="0" smtClean="0">
              <a:solidFill>
                <a:schemeClr val="bg2">
                  <a:lumMod val="50000"/>
                </a:schemeClr>
              </a:solidFill>
              <a:latin typeface="Comic Sans MS" pitchFamily="66" charset="0"/>
              <a:ea typeface="ヒラギノ角ゴ Pro W3" pitchFamily="-84" charset="-128"/>
            </a:endParaRPr>
          </a:p>
        </p:txBody>
      </p:sp>
      <p:sp>
        <p:nvSpPr>
          <p:cNvPr id="40963"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4096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9781B60D-29FD-4345-A36E-37742550040F}" type="slidenum">
              <a:rPr lang="en-US" altLang="en-US" sz="1200">
                <a:solidFill>
                  <a:srgbClr val="045C75"/>
                </a:solidFill>
              </a:rPr>
              <a:pPr eaLnBrk="1" hangingPunct="1"/>
              <a:t>24</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762000"/>
            <a:ext cx="8229600" cy="1143000"/>
          </a:xfrm>
        </p:spPr>
        <p:txBody>
          <a:bodyPr/>
          <a:lstStyle/>
          <a:p>
            <a:r>
              <a:rPr lang="en-US" altLang="en-US" sz="4600" smtClean="0">
                <a:solidFill>
                  <a:srgbClr val="04617B"/>
                </a:solidFill>
                <a:latin typeface="Comic Sans MS" panose="030F0702030302020204" pitchFamily="66" charset="0"/>
                <a:ea typeface="ヒラギノ角ゴ Pro W3" pitchFamily="-84" charset="-128"/>
              </a:rPr>
              <a:t>Iterative Version</a:t>
            </a:r>
            <a:endParaRPr lang="en-US" altLang="en-US" sz="4600" smtClean="0">
              <a:latin typeface="Comic Sans MS" panose="030F0702030302020204" pitchFamily="66" charset="0"/>
              <a:ea typeface="ヒラギノ角ゴ Pro W3" pitchFamily="-84" charset="-128"/>
            </a:endParaRPr>
          </a:p>
        </p:txBody>
      </p:sp>
      <p:sp>
        <p:nvSpPr>
          <p:cNvPr id="43010" name="Content Placeholder 2"/>
          <p:cNvSpPr>
            <a:spLocks noGrp="1"/>
          </p:cNvSpPr>
          <p:nvPr>
            <p:ph idx="1"/>
          </p:nvPr>
        </p:nvSpPr>
        <p:spPr>
          <a:xfrm>
            <a:off x="457200" y="1935163"/>
            <a:ext cx="8229600" cy="3017837"/>
          </a:xfrm>
        </p:spPr>
        <p:txBody>
          <a:bodyPr/>
          <a:lstStyle/>
          <a:p>
            <a:pPr>
              <a:buFont typeface="Wingdings 2" panose="05020102010507070707" pitchFamily="18" charset="2"/>
              <a:buNone/>
              <a:defRPr/>
            </a:pPr>
            <a:endParaRPr lang="en-US" dirty="0" smtClean="0">
              <a:solidFill>
                <a:schemeClr val="bg2">
                  <a:lumMod val="50000"/>
                </a:schemeClr>
              </a:solidFill>
              <a:latin typeface="Comic Sans MS" pitchFamily="66" charset="0"/>
              <a:ea typeface="ヒラギノ角ゴ Pro W3" pitchFamily="-84" charset="-128"/>
              <a:cs typeface="Arial" pitchFamily="34" charset="0"/>
            </a:endParaRP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cs typeface="Arial" pitchFamily="34" charset="0"/>
              </a:rPr>
              <a:t> Iterative-Compute-Opt</a:t>
            </a: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cs typeface="Arial" pitchFamily="34" charset="0"/>
              </a:rPr>
              <a:t>   M[0]=0</a:t>
            </a: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cs typeface="Arial" pitchFamily="34" charset="0"/>
              </a:rPr>
              <a:t>   For j=1,2,....,n</a:t>
            </a: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cs typeface="Arial" pitchFamily="34" charset="0"/>
              </a:rPr>
              <a:t>         M[j]=max (</a:t>
            </a:r>
            <a:r>
              <a:rPr lang="en-US" dirty="0" err="1" smtClean="0">
                <a:solidFill>
                  <a:schemeClr val="bg2">
                    <a:lumMod val="50000"/>
                  </a:schemeClr>
                </a:solidFill>
                <a:latin typeface="Comic Sans MS" pitchFamily="66" charset="0"/>
                <a:ea typeface="ヒラギノ角ゴ Pro W3" pitchFamily="-84" charset="-128"/>
                <a:cs typeface="Arial" pitchFamily="34" charset="0"/>
              </a:rPr>
              <a:t>vj</a:t>
            </a:r>
            <a:r>
              <a:rPr lang="en-US" dirty="0" smtClean="0">
                <a:solidFill>
                  <a:schemeClr val="bg2">
                    <a:lumMod val="50000"/>
                  </a:schemeClr>
                </a:solidFill>
                <a:latin typeface="Comic Sans MS" pitchFamily="66" charset="0"/>
                <a:ea typeface="ヒラギノ角ゴ Pro W3" pitchFamily="-84" charset="-128"/>
                <a:cs typeface="Arial" pitchFamily="34" charset="0"/>
              </a:rPr>
              <a:t> + M[p(j)] ,  M[j-1])</a:t>
            </a: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cs typeface="Arial" pitchFamily="34" charset="0"/>
              </a:rPr>
              <a:t>    </a:t>
            </a:r>
            <a:r>
              <a:rPr lang="en-US" dirty="0" err="1" smtClean="0">
                <a:solidFill>
                  <a:schemeClr val="bg2">
                    <a:lumMod val="50000"/>
                  </a:schemeClr>
                </a:solidFill>
                <a:latin typeface="Comic Sans MS" pitchFamily="66" charset="0"/>
                <a:ea typeface="ヒラギノ角ゴ Pro W3" pitchFamily="-84" charset="-128"/>
                <a:cs typeface="Arial" pitchFamily="34" charset="0"/>
              </a:rPr>
              <a:t>Endfor</a:t>
            </a:r>
            <a:endParaRPr lang="en-US" dirty="0" smtClean="0">
              <a:solidFill>
                <a:schemeClr val="bg2">
                  <a:lumMod val="50000"/>
                </a:schemeClr>
              </a:solidFill>
              <a:latin typeface="Comic Sans MS" pitchFamily="66" charset="0"/>
              <a:ea typeface="ヒラギノ角ゴ Pro W3" pitchFamily="-84" charset="-128"/>
              <a:cs typeface="Arial" pitchFamily="34" charset="0"/>
            </a:endParaRPr>
          </a:p>
          <a:p>
            <a:pPr>
              <a:buFont typeface="Wingdings 2" panose="05020102010507070707" pitchFamily="18" charset="2"/>
              <a:buNone/>
              <a:defRPr/>
            </a:pPr>
            <a:endParaRPr lang="en-US" dirty="0" smtClean="0">
              <a:solidFill>
                <a:schemeClr val="bg2">
                  <a:lumMod val="50000"/>
                </a:schemeClr>
              </a:solidFill>
              <a:latin typeface="Comic Sans MS" pitchFamily="66" charset="0"/>
              <a:ea typeface="ヒラギノ角ゴ Pro W3" pitchFamily="-84" charset="-128"/>
            </a:endParaRPr>
          </a:p>
        </p:txBody>
      </p:sp>
      <p:sp>
        <p:nvSpPr>
          <p:cNvPr id="4198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4198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194A625C-8D30-4933-A2E4-343CAC4A0C24}" type="slidenum">
              <a:rPr lang="en-US" altLang="en-US" sz="1200">
                <a:solidFill>
                  <a:srgbClr val="045C75"/>
                </a:solidFill>
              </a:rPr>
              <a:pPr eaLnBrk="1" hangingPunct="1"/>
              <a:t>25</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52400"/>
            <a:ext cx="8534400" cy="2133600"/>
          </a:xfrm>
        </p:spPr>
        <p:txBody>
          <a:bodyPr>
            <a:noAutofit/>
          </a:bodyPr>
          <a:lstStyle/>
          <a:p>
            <a:pPr>
              <a:defRPr/>
            </a:pPr>
            <a:r>
              <a:rPr lang="en-US" sz="4600" dirty="0" smtClean="0">
                <a:latin typeface="Comic Sans MS" pitchFamily="66" charset="0"/>
                <a:cs typeface="Arial" pitchFamily="34" charset="0"/>
              </a:rPr>
              <a:t>Calculating </a:t>
            </a:r>
            <a:br>
              <a:rPr lang="en-US" sz="4600" dirty="0" smtClean="0">
                <a:latin typeface="Comic Sans MS" pitchFamily="66" charset="0"/>
                <a:cs typeface="Arial" pitchFamily="34" charset="0"/>
              </a:rPr>
            </a:br>
            <a:r>
              <a:rPr lang="en-US" sz="4600" dirty="0" smtClean="0">
                <a:latin typeface="Comic Sans MS" pitchFamily="66" charset="0"/>
                <a:cs typeface="Arial" pitchFamily="34" charset="0"/>
              </a:rPr>
              <a:t>m[j] = </a:t>
            </a:r>
            <a:r>
              <a:rPr lang="en-US" sz="4600" dirty="0" smtClean="0">
                <a:solidFill>
                  <a:schemeClr val="accent2">
                    <a:lumMod val="50000"/>
                  </a:schemeClr>
                </a:solidFill>
                <a:latin typeface="Comic Sans MS" pitchFamily="66" charset="0"/>
                <a:cs typeface="Arial" pitchFamily="34" charset="0"/>
              </a:rPr>
              <a:t>max{m[j-1], m[p(j) ] + </a:t>
            </a:r>
            <a:r>
              <a:rPr lang="en-US" sz="4600" dirty="0" err="1" smtClean="0">
                <a:latin typeface="Comic Sans MS" pitchFamily="66" charset="0"/>
                <a:ea typeface="ヒラギノ角ゴ Pro W3" pitchFamily="-84" charset="-128"/>
                <a:cs typeface="Arial" pitchFamily="34" charset="0"/>
              </a:rPr>
              <a:t>V</a:t>
            </a:r>
            <a:r>
              <a:rPr lang="en-US" sz="4600" baseline="-25000" dirty="0" err="1" smtClean="0">
                <a:latin typeface="Comic Sans MS" pitchFamily="66" charset="0"/>
                <a:ea typeface="ヒラギノ角ゴ Pro W3" pitchFamily="-84" charset="-128"/>
                <a:cs typeface="Arial" pitchFamily="34" charset="0"/>
              </a:rPr>
              <a:t>j</a:t>
            </a:r>
            <a:r>
              <a:rPr lang="en-US" sz="4600" dirty="0" smtClean="0">
                <a:solidFill>
                  <a:schemeClr val="accent2">
                    <a:lumMod val="50000"/>
                  </a:schemeClr>
                </a:solidFill>
                <a:latin typeface="Comic Sans MS" pitchFamily="66" charset="0"/>
                <a:cs typeface="Arial" pitchFamily="34" charset="0"/>
              </a:rPr>
              <a:t>}</a:t>
            </a:r>
            <a:endParaRPr lang="en-US" sz="4600" dirty="0">
              <a:solidFill>
                <a:schemeClr val="accent2">
                  <a:lumMod val="50000"/>
                </a:schemeClr>
              </a:solidFill>
              <a:latin typeface="Comic Sans MS" pitchFamily="66" charset="0"/>
              <a:cs typeface="Arial" pitchFamily="34" charset="0"/>
            </a:endParaRPr>
          </a:p>
        </p:txBody>
      </p:sp>
      <p:sp>
        <p:nvSpPr>
          <p:cNvPr id="4" name="Rectangle 3"/>
          <p:cNvSpPr/>
          <p:nvPr/>
        </p:nvSpPr>
        <p:spPr>
          <a:xfrm>
            <a:off x="457200" y="3195638"/>
            <a:ext cx="83820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omic Sans MS" pitchFamily="66" charset="0"/>
              <a:ea typeface="ヒラギノ角ゴ Pro W3" charset="0"/>
              <a:cs typeface="ヒラギノ角ゴ Pro W3" charset="0"/>
            </a:endParaRPr>
          </a:p>
        </p:txBody>
      </p:sp>
      <p:cxnSp>
        <p:nvCxnSpPr>
          <p:cNvPr id="5" name="Straight Connector 4"/>
          <p:cNvCxnSpPr/>
          <p:nvPr/>
        </p:nvCxnSpPr>
        <p:spPr>
          <a:xfrm rot="5400000">
            <a:off x="1296194" y="365204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2591594" y="365204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5029994" y="365204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810794" y="365204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6249194" y="365204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7315994" y="365204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017" name="TextBox 14"/>
          <p:cNvSpPr txBox="1">
            <a:spLocks noChangeArrowheads="1"/>
          </p:cNvSpPr>
          <p:nvPr/>
        </p:nvSpPr>
        <p:spPr bwMode="auto">
          <a:xfrm>
            <a:off x="762000" y="3348038"/>
            <a:ext cx="76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3600" b="1">
                <a:solidFill>
                  <a:srgbClr val="FF0066"/>
                </a:solidFill>
                <a:latin typeface="Comic Sans MS" panose="030F0702030302020204" pitchFamily="66" charset="0"/>
              </a:rPr>
              <a:t>0</a:t>
            </a:r>
          </a:p>
        </p:txBody>
      </p:sp>
      <p:sp>
        <p:nvSpPr>
          <p:cNvPr id="51211" name="TextBox 15"/>
          <p:cNvSpPr txBox="1">
            <a:spLocks noChangeArrowheads="1"/>
          </p:cNvSpPr>
          <p:nvPr/>
        </p:nvSpPr>
        <p:spPr bwMode="auto">
          <a:xfrm>
            <a:off x="457200" y="4953000"/>
            <a:ext cx="75438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cs typeface="Arial" pitchFamily="34" charset="0"/>
              </a:rPr>
              <a:t>Initially, no job belongs to optimal solution.</a:t>
            </a:r>
          </a:p>
        </p:txBody>
      </p:sp>
      <p:sp>
        <p:nvSpPr>
          <p:cNvPr id="18" name="TextBox 17"/>
          <p:cNvSpPr txBox="1">
            <a:spLocks noChangeArrowheads="1"/>
          </p:cNvSpPr>
          <p:nvPr/>
        </p:nvSpPr>
        <p:spPr bwMode="auto">
          <a:xfrm>
            <a:off x="0" y="4262438"/>
            <a:ext cx="8915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b="1" dirty="0" smtClean="0">
                <a:solidFill>
                  <a:schemeClr val="bg2">
                    <a:lumMod val="50000"/>
                  </a:schemeClr>
                </a:solidFill>
                <a:latin typeface="Comic Sans MS" pitchFamily="66" charset="0"/>
              </a:rPr>
              <a:t>m     0         1        2       3        4       5       6</a:t>
            </a:r>
          </a:p>
        </p:txBody>
      </p:sp>
      <p:sp>
        <p:nvSpPr>
          <p:cNvPr id="43020" name="Footer Placeholder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43021"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C09F7AC2-3B33-43C7-B838-90BB064305E5}" type="slidenum">
              <a:rPr lang="en-US" altLang="en-US" sz="1200">
                <a:solidFill>
                  <a:srgbClr val="045C75"/>
                </a:solidFill>
              </a:rPr>
              <a:pPr eaLnBrk="1" hangingPunct="1"/>
              <a:t>26</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338388"/>
            <a:ext cx="83820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omic Sans MS" pitchFamily="66" charset="0"/>
              <a:ea typeface="ヒラギノ角ゴ Pro W3" charset="0"/>
              <a:cs typeface="ヒラギノ角ゴ Pro W3" charset="0"/>
            </a:endParaRPr>
          </a:p>
        </p:txBody>
      </p:sp>
      <p:cxnSp>
        <p:nvCxnSpPr>
          <p:cNvPr id="5" name="Straight Connector 4"/>
          <p:cNvCxnSpPr/>
          <p:nvPr/>
        </p:nvCxnSpPr>
        <p:spPr>
          <a:xfrm rot="5400000">
            <a:off x="1296194" y="279479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2591594" y="279479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5029994" y="279479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810794" y="279479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6249194" y="279479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7315994" y="279479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4040" name="TextBox 14"/>
          <p:cNvSpPr txBox="1">
            <a:spLocks noChangeArrowheads="1"/>
          </p:cNvSpPr>
          <p:nvPr/>
        </p:nvSpPr>
        <p:spPr bwMode="auto">
          <a:xfrm>
            <a:off x="762000" y="2490788"/>
            <a:ext cx="76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3600" b="1">
                <a:solidFill>
                  <a:srgbClr val="FF0066"/>
                </a:solidFill>
                <a:latin typeface="Comic Sans MS" panose="030F0702030302020204" pitchFamily="66" charset="0"/>
              </a:rPr>
              <a:t>0</a:t>
            </a:r>
          </a:p>
        </p:txBody>
      </p:sp>
      <p:cxnSp>
        <p:nvCxnSpPr>
          <p:cNvPr id="14" name="Straight Arrow Connector 13"/>
          <p:cNvCxnSpPr/>
          <p:nvPr/>
        </p:nvCxnSpPr>
        <p:spPr>
          <a:xfrm rot="5400000" flipH="1" flipV="1">
            <a:off x="2172494" y="2075656"/>
            <a:ext cx="533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1447800" y="1295400"/>
            <a:ext cx="2057400" cy="492125"/>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600" dirty="0">
                <a:solidFill>
                  <a:schemeClr val="bg2">
                    <a:lumMod val="50000"/>
                  </a:schemeClr>
                </a:solidFill>
                <a:latin typeface="Comic Sans MS" pitchFamily="66" charset="0"/>
                <a:cs typeface="Arial" pitchFamily="34" charset="0"/>
              </a:rPr>
              <a:t>Max{0,2+0}</a:t>
            </a:r>
          </a:p>
        </p:txBody>
      </p:sp>
      <p:sp>
        <p:nvSpPr>
          <p:cNvPr id="17" name="TextBox 16"/>
          <p:cNvSpPr txBox="1">
            <a:spLocks noChangeArrowheads="1"/>
          </p:cNvSpPr>
          <p:nvPr/>
        </p:nvSpPr>
        <p:spPr bwMode="auto">
          <a:xfrm>
            <a:off x="2133600" y="2495550"/>
            <a:ext cx="53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3600" b="1">
                <a:solidFill>
                  <a:srgbClr val="FF0066"/>
                </a:solidFill>
                <a:latin typeface="Comic Sans MS" panose="030F0702030302020204" pitchFamily="66" charset="0"/>
              </a:rPr>
              <a:t>2</a:t>
            </a:r>
          </a:p>
        </p:txBody>
      </p:sp>
      <p:sp>
        <p:nvSpPr>
          <p:cNvPr id="52238" name="TextBox 23"/>
          <p:cNvSpPr txBox="1">
            <a:spLocks noChangeArrowheads="1"/>
          </p:cNvSpPr>
          <p:nvPr/>
        </p:nvSpPr>
        <p:spPr bwMode="auto">
          <a:xfrm>
            <a:off x="228600" y="4095750"/>
            <a:ext cx="8686800" cy="209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cs typeface="Arial" pitchFamily="34" charset="0"/>
              </a:rPr>
              <a:t>V</a:t>
            </a:r>
            <a:r>
              <a:rPr lang="en-US" sz="2600" baseline="-25000" dirty="0" smtClean="0">
                <a:solidFill>
                  <a:schemeClr val="bg2">
                    <a:lumMod val="50000"/>
                  </a:schemeClr>
                </a:solidFill>
                <a:latin typeface="Comic Sans MS" pitchFamily="66" charset="0"/>
                <a:cs typeface="Arial" pitchFamily="34" charset="0"/>
              </a:rPr>
              <a:t>1</a:t>
            </a:r>
            <a:r>
              <a:rPr lang="en-US" sz="2600" dirty="0" smtClean="0">
                <a:solidFill>
                  <a:schemeClr val="bg2">
                    <a:lumMod val="50000"/>
                  </a:schemeClr>
                </a:solidFill>
                <a:latin typeface="Comic Sans MS" pitchFamily="66" charset="0"/>
                <a:cs typeface="Arial" pitchFamily="34" charset="0"/>
              </a:rPr>
              <a:t> = 2 </a:t>
            </a:r>
          </a:p>
          <a:p>
            <a:pPr eaLnBrk="1" hangingPunct="1">
              <a:defRPr/>
            </a:pPr>
            <a:r>
              <a:rPr lang="en-US" sz="2600" dirty="0" smtClean="0">
                <a:solidFill>
                  <a:schemeClr val="bg2">
                    <a:lumMod val="50000"/>
                  </a:schemeClr>
                </a:solidFill>
                <a:latin typeface="Comic Sans MS" pitchFamily="66" charset="0"/>
                <a:cs typeface="Arial" pitchFamily="34" charset="0"/>
              </a:rPr>
              <a:t>If job V</a:t>
            </a:r>
            <a:r>
              <a:rPr lang="en-US" sz="2600" baseline="-25000" dirty="0" smtClean="0">
                <a:solidFill>
                  <a:schemeClr val="bg2">
                    <a:lumMod val="50000"/>
                  </a:schemeClr>
                </a:solidFill>
                <a:latin typeface="Comic Sans MS" pitchFamily="66" charset="0"/>
                <a:cs typeface="Arial" pitchFamily="34" charset="0"/>
              </a:rPr>
              <a:t>1 </a:t>
            </a:r>
            <a:r>
              <a:rPr lang="en-US" sz="2600" dirty="0" smtClean="0">
                <a:solidFill>
                  <a:schemeClr val="bg2">
                    <a:lumMod val="50000"/>
                  </a:schemeClr>
                </a:solidFill>
                <a:latin typeface="Comic Sans MS" pitchFamily="66" charset="0"/>
                <a:cs typeface="Arial" pitchFamily="34" charset="0"/>
              </a:rPr>
              <a:t>selected =&gt; m[1] = m[p(1)]+2 = 0+2 = 2</a:t>
            </a:r>
          </a:p>
          <a:p>
            <a:pPr eaLnBrk="1" hangingPunct="1">
              <a:defRPr/>
            </a:pPr>
            <a:r>
              <a:rPr lang="en-US" sz="2600" dirty="0" smtClean="0">
                <a:solidFill>
                  <a:schemeClr val="bg2">
                    <a:lumMod val="50000"/>
                  </a:schemeClr>
                </a:solidFill>
                <a:latin typeface="Comic Sans MS" pitchFamily="66" charset="0"/>
                <a:cs typeface="Arial" pitchFamily="34" charset="0"/>
              </a:rPr>
              <a:t>If not selected =&gt; m[1] = m[0] = 0 </a:t>
            </a:r>
          </a:p>
          <a:p>
            <a:pPr eaLnBrk="1" hangingPunct="1">
              <a:defRPr/>
            </a:pPr>
            <a:r>
              <a:rPr lang="en-US" sz="2600" dirty="0" smtClean="0">
                <a:solidFill>
                  <a:schemeClr val="bg2">
                    <a:lumMod val="50000"/>
                  </a:schemeClr>
                </a:solidFill>
                <a:latin typeface="Comic Sans MS" pitchFamily="66" charset="0"/>
                <a:cs typeface="Arial" pitchFamily="34" charset="0"/>
              </a:rPr>
              <a:t>Max. is coming from second component so, Set pa(1) = p(1) =0.</a:t>
            </a:r>
          </a:p>
        </p:txBody>
      </p:sp>
      <p:sp>
        <p:nvSpPr>
          <p:cNvPr id="18" name="TextBox 17"/>
          <p:cNvSpPr txBox="1">
            <a:spLocks noChangeArrowheads="1"/>
          </p:cNvSpPr>
          <p:nvPr/>
        </p:nvSpPr>
        <p:spPr bwMode="auto">
          <a:xfrm>
            <a:off x="0" y="3405188"/>
            <a:ext cx="8915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b="1" dirty="0" smtClean="0">
                <a:solidFill>
                  <a:schemeClr val="bg2">
                    <a:lumMod val="50000"/>
                  </a:schemeClr>
                </a:solidFill>
                <a:latin typeface="Comic Sans MS" pitchFamily="66" charset="0"/>
              </a:rPr>
              <a:t>m     0         1        2       3        4       5       6</a:t>
            </a:r>
          </a:p>
        </p:txBody>
      </p:sp>
      <p:sp>
        <p:nvSpPr>
          <p:cNvPr id="44046" name="Footer Placeholder 9"/>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44047"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E9ABDAA2-FA82-4A8E-8748-B15CB516D551}" type="slidenum">
              <a:rPr lang="en-US" altLang="en-US" sz="1200">
                <a:solidFill>
                  <a:srgbClr val="045C75"/>
                </a:solidFill>
              </a:rPr>
              <a:pPr eaLnBrk="1" hangingPunct="1"/>
              <a:t>27</a:t>
            </a:fld>
            <a:endParaRPr lang="en-US" altLang="en-US" sz="1200">
              <a:solidFill>
                <a:srgbClr val="045C75"/>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bg/>
                                          </p:spTgt>
                                        </p:tgtEl>
                                        <p:attrNameLst>
                                          <p:attrName>style.visibility</p:attrName>
                                        </p:attrNameLst>
                                      </p:cBhvr>
                                      <p:to>
                                        <p:strVal val="visible"/>
                                      </p:to>
                                    </p:set>
                                    <p:anim calcmode="lin" valueType="num">
                                      <p:cBhvr additive="base">
                                        <p:cTn id="7"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animBg="1"/>
      <p:bldP spid="17"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128838"/>
            <a:ext cx="83820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omic Sans MS" pitchFamily="66" charset="0"/>
              <a:ea typeface="ヒラギノ角ゴ Pro W3" charset="0"/>
              <a:cs typeface="ヒラギノ角ゴ Pro W3" charset="0"/>
            </a:endParaRPr>
          </a:p>
        </p:txBody>
      </p:sp>
      <p:cxnSp>
        <p:nvCxnSpPr>
          <p:cNvPr id="5" name="Straight Connector 4"/>
          <p:cNvCxnSpPr/>
          <p:nvPr/>
        </p:nvCxnSpPr>
        <p:spPr>
          <a:xfrm rot="5400000">
            <a:off x="1296194" y="258524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2591594" y="258524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5029994" y="258524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810794" y="258524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6249194" y="258524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7315994" y="258524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5064" name="TextBox 14"/>
          <p:cNvSpPr txBox="1">
            <a:spLocks noChangeArrowheads="1"/>
          </p:cNvSpPr>
          <p:nvPr/>
        </p:nvSpPr>
        <p:spPr bwMode="auto">
          <a:xfrm>
            <a:off x="762000" y="2281238"/>
            <a:ext cx="76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3600" b="1">
                <a:solidFill>
                  <a:srgbClr val="FF0066"/>
                </a:solidFill>
                <a:latin typeface="Comic Sans MS" panose="030F0702030302020204" pitchFamily="66" charset="0"/>
              </a:rPr>
              <a:t>0</a:t>
            </a:r>
          </a:p>
        </p:txBody>
      </p:sp>
      <p:cxnSp>
        <p:nvCxnSpPr>
          <p:cNvPr id="13" name="Straight Arrow Connector 12"/>
          <p:cNvCxnSpPr/>
          <p:nvPr/>
        </p:nvCxnSpPr>
        <p:spPr>
          <a:xfrm rot="5400000" flipH="1" flipV="1">
            <a:off x="3391694" y="1866106"/>
            <a:ext cx="533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2819400" y="1066800"/>
            <a:ext cx="2133600" cy="492125"/>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600" dirty="0">
                <a:solidFill>
                  <a:schemeClr val="bg2">
                    <a:lumMod val="50000"/>
                  </a:schemeClr>
                </a:solidFill>
                <a:latin typeface="Comic Sans MS" pitchFamily="66" charset="0"/>
                <a:cs typeface="Arial" pitchFamily="34" charset="0"/>
              </a:rPr>
              <a:t>Max{2,4+0}</a:t>
            </a:r>
          </a:p>
        </p:txBody>
      </p:sp>
      <p:sp>
        <p:nvSpPr>
          <p:cNvPr id="45067" name="TextBox 14"/>
          <p:cNvSpPr txBox="1">
            <a:spLocks noChangeArrowheads="1"/>
          </p:cNvSpPr>
          <p:nvPr/>
        </p:nvSpPr>
        <p:spPr bwMode="auto">
          <a:xfrm>
            <a:off x="2133600" y="2286000"/>
            <a:ext cx="53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3600" b="1">
                <a:solidFill>
                  <a:srgbClr val="FF0066"/>
                </a:solidFill>
                <a:latin typeface="Comic Sans MS" panose="030F0702030302020204" pitchFamily="66" charset="0"/>
              </a:rPr>
              <a:t>2</a:t>
            </a:r>
          </a:p>
        </p:txBody>
      </p:sp>
      <p:sp>
        <p:nvSpPr>
          <p:cNvPr id="20" name="TextBox 19"/>
          <p:cNvSpPr txBox="1">
            <a:spLocks noChangeArrowheads="1"/>
          </p:cNvSpPr>
          <p:nvPr/>
        </p:nvSpPr>
        <p:spPr bwMode="auto">
          <a:xfrm>
            <a:off x="3352800" y="2286000"/>
            <a:ext cx="53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3600" b="1">
                <a:solidFill>
                  <a:srgbClr val="FF0066"/>
                </a:solidFill>
                <a:latin typeface="Comic Sans MS" panose="030F0702030302020204" pitchFamily="66" charset="0"/>
              </a:rPr>
              <a:t>4</a:t>
            </a:r>
          </a:p>
        </p:txBody>
      </p:sp>
      <p:sp>
        <p:nvSpPr>
          <p:cNvPr id="53263" name="TextBox 38"/>
          <p:cNvSpPr txBox="1">
            <a:spLocks noChangeArrowheads="1"/>
          </p:cNvSpPr>
          <p:nvPr/>
        </p:nvSpPr>
        <p:spPr bwMode="auto">
          <a:xfrm>
            <a:off x="76200" y="3886200"/>
            <a:ext cx="8991600" cy="209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cs typeface="Arial" pitchFamily="34" charset="0"/>
              </a:rPr>
              <a:t>V</a:t>
            </a:r>
            <a:r>
              <a:rPr lang="en-US" sz="2600" baseline="-25000" dirty="0" smtClean="0">
                <a:solidFill>
                  <a:schemeClr val="bg2">
                    <a:lumMod val="50000"/>
                  </a:schemeClr>
                </a:solidFill>
                <a:latin typeface="Comic Sans MS" pitchFamily="66" charset="0"/>
                <a:cs typeface="Arial" pitchFamily="34" charset="0"/>
              </a:rPr>
              <a:t>2</a:t>
            </a:r>
            <a:r>
              <a:rPr lang="en-US" sz="2600" dirty="0" smtClean="0">
                <a:solidFill>
                  <a:schemeClr val="bg2">
                    <a:lumMod val="50000"/>
                  </a:schemeClr>
                </a:solidFill>
                <a:latin typeface="Comic Sans MS" pitchFamily="66" charset="0"/>
                <a:cs typeface="Arial" pitchFamily="34" charset="0"/>
              </a:rPr>
              <a:t> = 4</a:t>
            </a:r>
          </a:p>
          <a:p>
            <a:pPr eaLnBrk="1" hangingPunct="1">
              <a:defRPr/>
            </a:pPr>
            <a:r>
              <a:rPr lang="en-US" sz="2600" dirty="0" smtClean="0">
                <a:solidFill>
                  <a:schemeClr val="bg2">
                    <a:lumMod val="50000"/>
                  </a:schemeClr>
                </a:solidFill>
                <a:latin typeface="Comic Sans MS" pitchFamily="66" charset="0"/>
                <a:cs typeface="Arial" pitchFamily="34" charset="0"/>
              </a:rPr>
              <a:t>If job V</a:t>
            </a:r>
            <a:r>
              <a:rPr lang="en-US" sz="2600" baseline="-25000" dirty="0" smtClean="0">
                <a:solidFill>
                  <a:schemeClr val="bg2">
                    <a:lumMod val="50000"/>
                  </a:schemeClr>
                </a:solidFill>
                <a:latin typeface="Comic Sans MS" pitchFamily="66" charset="0"/>
                <a:cs typeface="Arial" pitchFamily="34" charset="0"/>
              </a:rPr>
              <a:t>2</a:t>
            </a:r>
            <a:r>
              <a:rPr lang="en-US" sz="2600" dirty="0" smtClean="0">
                <a:solidFill>
                  <a:schemeClr val="bg2">
                    <a:lumMod val="50000"/>
                  </a:schemeClr>
                </a:solidFill>
                <a:latin typeface="Comic Sans MS" pitchFamily="66" charset="0"/>
                <a:cs typeface="Arial" pitchFamily="34" charset="0"/>
              </a:rPr>
              <a:t> selected =&gt; m[2] = m[p(2)]+4 = 0+4 = 4</a:t>
            </a:r>
          </a:p>
          <a:p>
            <a:pPr eaLnBrk="1" hangingPunct="1">
              <a:defRPr/>
            </a:pPr>
            <a:r>
              <a:rPr lang="en-US" sz="2600" dirty="0" smtClean="0">
                <a:solidFill>
                  <a:schemeClr val="bg2">
                    <a:lumMod val="50000"/>
                  </a:schemeClr>
                </a:solidFill>
                <a:latin typeface="Comic Sans MS" pitchFamily="66" charset="0"/>
                <a:cs typeface="Arial" pitchFamily="34" charset="0"/>
              </a:rPr>
              <a:t>If not selected =&gt; m[2] = m[1] = 2</a:t>
            </a:r>
          </a:p>
          <a:p>
            <a:pPr eaLnBrk="1" hangingPunct="1">
              <a:defRPr/>
            </a:pPr>
            <a:r>
              <a:rPr lang="en-US" sz="2600" dirty="0" smtClean="0">
                <a:solidFill>
                  <a:schemeClr val="bg2">
                    <a:lumMod val="50000"/>
                  </a:schemeClr>
                </a:solidFill>
                <a:latin typeface="Comic Sans MS" pitchFamily="66" charset="0"/>
                <a:cs typeface="Arial" pitchFamily="34" charset="0"/>
              </a:rPr>
              <a:t>Max. is coming from second component so, Set pa(2) = p(2) =0</a:t>
            </a:r>
          </a:p>
        </p:txBody>
      </p:sp>
      <p:sp>
        <p:nvSpPr>
          <p:cNvPr id="19" name="TextBox 18"/>
          <p:cNvSpPr txBox="1">
            <a:spLocks noChangeArrowheads="1"/>
          </p:cNvSpPr>
          <p:nvPr/>
        </p:nvSpPr>
        <p:spPr bwMode="auto">
          <a:xfrm>
            <a:off x="0" y="3195638"/>
            <a:ext cx="8915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b="1" dirty="0" smtClean="0">
                <a:solidFill>
                  <a:schemeClr val="bg2">
                    <a:lumMod val="50000"/>
                  </a:schemeClr>
                </a:solidFill>
                <a:latin typeface="Comic Sans MS" pitchFamily="66" charset="0"/>
              </a:rPr>
              <a:t>m     0         1        2       3        4       5       6</a:t>
            </a:r>
          </a:p>
        </p:txBody>
      </p:sp>
      <p:sp>
        <p:nvSpPr>
          <p:cNvPr id="45071" name="Footer Placeholder 9"/>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45072" name="Slide Number Placehold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84F41706-61B9-4E12-8393-2C5D63593627}" type="slidenum">
              <a:rPr lang="en-US" altLang="en-US" sz="1200">
                <a:solidFill>
                  <a:srgbClr val="045C75"/>
                </a:solidFill>
              </a:rPr>
              <a:pPr eaLnBrk="1" hangingPunct="1"/>
              <a:t>28</a:t>
            </a:fld>
            <a:endParaRPr lang="en-US" altLang="en-US" sz="1200">
              <a:solidFill>
                <a:srgbClr val="045C75"/>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 calcmode="lin" valueType="num">
                                      <p:cBhvr additive="base">
                                        <p:cTn id="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 calcmode="lin" valueType="num">
                                      <p:cBhvr additive="base">
                                        <p:cTn id="1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animBg="1"/>
      <p:bldP spid="20"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952625"/>
            <a:ext cx="83820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omic Sans MS" pitchFamily="66" charset="0"/>
              <a:ea typeface="ヒラギノ角ゴ Pro W3" charset="0"/>
              <a:cs typeface="ヒラギノ角ゴ Pro W3" charset="0"/>
            </a:endParaRPr>
          </a:p>
        </p:txBody>
      </p:sp>
      <p:cxnSp>
        <p:nvCxnSpPr>
          <p:cNvPr id="5" name="Straight Connector 4"/>
          <p:cNvCxnSpPr/>
          <p:nvPr/>
        </p:nvCxnSpPr>
        <p:spPr>
          <a:xfrm rot="5400000">
            <a:off x="1296194" y="2409031"/>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2591594" y="2409031"/>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5029994" y="2409031"/>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810794" y="2409031"/>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6249194" y="2409031"/>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7315994" y="2409031"/>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6088" name="TextBox 14"/>
          <p:cNvSpPr txBox="1">
            <a:spLocks noChangeArrowheads="1"/>
          </p:cNvSpPr>
          <p:nvPr/>
        </p:nvSpPr>
        <p:spPr bwMode="auto">
          <a:xfrm>
            <a:off x="762000" y="2105025"/>
            <a:ext cx="76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3600" b="1">
                <a:solidFill>
                  <a:srgbClr val="FF0066"/>
                </a:solidFill>
                <a:latin typeface="Comic Sans MS" panose="030F0702030302020204" pitchFamily="66" charset="0"/>
              </a:rPr>
              <a:t>0</a:t>
            </a:r>
          </a:p>
        </p:txBody>
      </p:sp>
      <p:cxnSp>
        <p:nvCxnSpPr>
          <p:cNvPr id="13" name="Straight Arrow Connector 12"/>
          <p:cNvCxnSpPr/>
          <p:nvPr/>
        </p:nvCxnSpPr>
        <p:spPr>
          <a:xfrm rot="5400000" flipH="1" flipV="1">
            <a:off x="4610894" y="1689894"/>
            <a:ext cx="533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3886200" y="966788"/>
            <a:ext cx="2057400" cy="461962"/>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400" dirty="0">
                <a:solidFill>
                  <a:schemeClr val="bg2">
                    <a:lumMod val="50000"/>
                  </a:schemeClr>
                </a:solidFill>
                <a:latin typeface="Comic Sans MS" pitchFamily="66" charset="0"/>
                <a:cs typeface="Arial" pitchFamily="34" charset="0"/>
              </a:rPr>
              <a:t>Max{4,4+2}</a:t>
            </a:r>
          </a:p>
        </p:txBody>
      </p:sp>
      <p:sp>
        <p:nvSpPr>
          <p:cNvPr id="46091" name="TextBox 14"/>
          <p:cNvSpPr txBox="1">
            <a:spLocks noChangeArrowheads="1"/>
          </p:cNvSpPr>
          <p:nvPr/>
        </p:nvSpPr>
        <p:spPr bwMode="auto">
          <a:xfrm>
            <a:off x="2133600" y="2109788"/>
            <a:ext cx="533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3600" b="1">
                <a:solidFill>
                  <a:srgbClr val="FF0066"/>
                </a:solidFill>
                <a:latin typeface="Comic Sans MS" panose="030F0702030302020204" pitchFamily="66" charset="0"/>
              </a:rPr>
              <a:t>2</a:t>
            </a:r>
          </a:p>
        </p:txBody>
      </p:sp>
      <p:sp>
        <p:nvSpPr>
          <p:cNvPr id="46092" name="TextBox 15"/>
          <p:cNvSpPr txBox="1">
            <a:spLocks noChangeArrowheads="1"/>
          </p:cNvSpPr>
          <p:nvPr/>
        </p:nvSpPr>
        <p:spPr bwMode="auto">
          <a:xfrm>
            <a:off x="3352800" y="2109788"/>
            <a:ext cx="533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3600" b="1">
                <a:solidFill>
                  <a:srgbClr val="FF0066"/>
                </a:solidFill>
                <a:latin typeface="Comic Sans MS" panose="030F0702030302020204" pitchFamily="66" charset="0"/>
              </a:rPr>
              <a:t>4</a:t>
            </a:r>
          </a:p>
        </p:txBody>
      </p:sp>
      <p:sp>
        <p:nvSpPr>
          <p:cNvPr id="17" name="TextBox 16"/>
          <p:cNvSpPr txBox="1">
            <a:spLocks noChangeArrowheads="1"/>
          </p:cNvSpPr>
          <p:nvPr/>
        </p:nvSpPr>
        <p:spPr bwMode="auto">
          <a:xfrm>
            <a:off x="4572000" y="2109788"/>
            <a:ext cx="533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3600" b="1">
                <a:solidFill>
                  <a:srgbClr val="FF0066"/>
                </a:solidFill>
                <a:latin typeface="Comic Sans MS" panose="030F0702030302020204" pitchFamily="66" charset="0"/>
              </a:rPr>
              <a:t>6</a:t>
            </a:r>
          </a:p>
        </p:txBody>
      </p:sp>
      <p:sp>
        <p:nvSpPr>
          <p:cNvPr id="54286" name="TextBox 17"/>
          <p:cNvSpPr txBox="1">
            <a:spLocks noChangeArrowheads="1"/>
          </p:cNvSpPr>
          <p:nvPr/>
        </p:nvSpPr>
        <p:spPr bwMode="auto">
          <a:xfrm>
            <a:off x="457200" y="3581400"/>
            <a:ext cx="8382000" cy="249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cs typeface="Arial" pitchFamily="34" charset="0"/>
              </a:rPr>
              <a:t>V</a:t>
            </a:r>
            <a:r>
              <a:rPr lang="en-US" sz="2600" baseline="-25000" dirty="0" smtClean="0">
                <a:solidFill>
                  <a:schemeClr val="bg2">
                    <a:lumMod val="50000"/>
                  </a:schemeClr>
                </a:solidFill>
                <a:latin typeface="Comic Sans MS" pitchFamily="66" charset="0"/>
                <a:cs typeface="Arial" pitchFamily="34" charset="0"/>
              </a:rPr>
              <a:t>3</a:t>
            </a:r>
            <a:r>
              <a:rPr lang="en-US" sz="2600" dirty="0" smtClean="0">
                <a:solidFill>
                  <a:schemeClr val="bg2">
                    <a:lumMod val="50000"/>
                  </a:schemeClr>
                </a:solidFill>
                <a:latin typeface="Comic Sans MS" pitchFamily="66" charset="0"/>
                <a:cs typeface="Arial" pitchFamily="34" charset="0"/>
              </a:rPr>
              <a:t> = 4</a:t>
            </a:r>
          </a:p>
          <a:p>
            <a:pPr eaLnBrk="1" hangingPunct="1">
              <a:defRPr/>
            </a:pPr>
            <a:r>
              <a:rPr lang="en-US" sz="2600" dirty="0" smtClean="0">
                <a:solidFill>
                  <a:schemeClr val="bg2">
                    <a:lumMod val="50000"/>
                  </a:schemeClr>
                </a:solidFill>
                <a:latin typeface="Comic Sans MS" pitchFamily="66" charset="0"/>
                <a:cs typeface="Arial" pitchFamily="34" charset="0"/>
              </a:rPr>
              <a:t>If job V</a:t>
            </a:r>
            <a:r>
              <a:rPr lang="en-US" sz="2600" baseline="-25000" dirty="0" smtClean="0">
                <a:solidFill>
                  <a:schemeClr val="bg2">
                    <a:lumMod val="50000"/>
                  </a:schemeClr>
                </a:solidFill>
                <a:latin typeface="Comic Sans MS" pitchFamily="66" charset="0"/>
                <a:cs typeface="Arial" pitchFamily="34" charset="0"/>
              </a:rPr>
              <a:t>3</a:t>
            </a:r>
            <a:r>
              <a:rPr lang="en-US" sz="2600" dirty="0" smtClean="0">
                <a:solidFill>
                  <a:schemeClr val="bg2">
                    <a:lumMod val="50000"/>
                  </a:schemeClr>
                </a:solidFill>
                <a:latin typeface="Comic Sans MS" pitchFamily="66" charset="0"/>
                <a:cs typeface="Arial" pitchFamily="34" charset="0"/>
              </a:rPr>
              <a:t> selected =&gt; m[3] = m[p(3)]+4 = m[1]+4 = 2+4 = 6</a:t>
            </a:r>
          </a:p>
          <a:p>
            <a:pPr eaLnBrk="1" hangingPunct="1">
              <a:defRPr/>
            </a:pPr>
            <a:r>
              <a:rPr lang="en-US" sz="2600" dirty="0" smtClean="0">
                <a:solidFill>
                  <a:schemeClr val="bg2">
                    <a:lumMod val="50000"/>
                  </a:schemeClr>
                </a:solidFill>
                <a:latin typeface="Comic Sans MS" pitchFamily="66" charset="0"/>
                <a:cs typeface="Arial" pitchFamily="34" charset="0"/>
              </a:rPr>
              <a:t>If not selected =&gt; m[3] = m[2] = 4</a:t>
            </a:r>
          </a:p>
          <a:p>
            <a:pPr eaLnBrk="1" hangingPunct="1">
              <a:defRPr/>
            </a:pPr>
            <a:r>
              <a:rPr lang="en-US" sz="2600" dirty="0" smtClean="0">
                <a:solidFill>
                  <a:schemeClr val="bg2">
                    <a:lumMod val="50000"/>
                  </a:schemeClr>
                </a:solidFill>
                <a:latin typeface="Comic Sans MS" pitchFamily="66" charset="0"/>
                <a:cs typeface="Arial" pitchFamily="34" charset="0"/>
              </a:rPr>
              <a:t>Max. is coming from second component so, Set pa(3) = p(3) =1.</a:t>
            </a:r>
          </a:p>
        </p:txBody>
      </p:sp>
      <p:sp>
        <p:nvSpPr>
          <p:cNvPr id="21" name="TextBox 20"/>
          <p:cNvSpPr txBox="1">
            <a:spLocks noChangeArrowheads="1"/>
          </p:cNvSpPr>
          <p:nvPr/>
        </p:nvSpPr>
        <p:spPr bwMode="auto">
          <a:xfrm>
            <a:off x="0" y="3019425"/>
            <a:ext cx="8915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b="1" dirty="0" smtClean="0">
                <a:solidFill>
                  <a:schemeClr val="bg2">
                    <a:lumMod val="50000"/>
                  </a:schemeClr>
                </a:solidFill>
                <a:latin typeface="Comic Sans MS" pitchFamily="66" charset="0"/>
              </a:rPr>
              <a:t>m     0         1        2       3        4       5       6</a:t>
            </a:r>
          </a:p>
        </p:txBody>
      </p:sp>
      <p:sp>
        <p:nvSpPr>
          <p:cNvPr id="46096" name="Footer Placeholder 9"/>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46097" name="Slide Number Placeholder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27D81018-8A00-46EA-86E5-E9063729479E}" type="slidenum">
              <a:rPr lang="en-US" altLang="en-US" sz="1200">
                <a:solidFill>
                  <a:srgbClr val="045C75"/>
                </a:solidFill>
              </a:rPr>
              <a:pPr eaLnBrk="1" hangingPunct="1"/>
              <a:t>29</a:t>
            </a:fld>
            <a:endParaRPr lang="en-US" altLang="en-US" sz="1200">
              <a:solidFill>
                <a:srgbClr val="045C75"/>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 calcmode="lin" valueType="num">
                                      <p:cBhvr additive="base">
                                        <p:cTn id="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animBg="1"/>
      <p:bldP spid="17"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tLang="en-US" sz="4600" smtClean="0">
                <a:latin typeface="Comic Sans MS" panose="030F0702030302020204" pitchFamily="66" charset="0"/>
                <a:ea typeface="ヒラギノ角ゴ Pro W3" pitchFamily="-84" charset="-128"/>
              </a:rPr>
              <a:t>  i			S</a:t>
            </a:r>
            <a:r>
              <a:rPr lang="en-US" altLang="en-US" sz="4600" baseline="-25000" smtClean="0">
                <a:latin typeface="Comic Sans MS" panose="030F0702030302020204" pitchFamily="66" charset="0"/>
                <a:ea typeface="ヒラギノ角ゴ Pro W3" pitchFamily="-84" charset="-128"/>
              </a:rPr>
              <a:t>i</a:t>
            </a:r>
            <a:r>
              <a:rPr lang="en-US" altLang="en-US" sz="4600" smtClean="0">
                <a:latin typeface="Comic Sans MS" panose="030F0702030302020204" pitchFamily="66" charset="0"/>
                <a:ea typeface="ヒラギノ角ゴ Pro W3" pitchFamily="-84" charset="-128"/>
              </a:rPr>
              <a:t>        F</a:t>
            </a:r>
            <a:r>
              <a:rPr lang="en-US" altLang="en-US" sz="4600" baseline="-25000" smtClean="0">
                <a:latin typeface="Comic Sans MS" panose="030F0702030302020204" pitchFamily="66" charset="0"/>
                <a:ea typeface="ヒラギノ角ゴ Pro W3" pitchFamily="-84" charset="-128"/>
              </a:rPr>
              <a:t>i</a:t>
            </a:r>
            <a:r>
              <a:rPr lang="en-US" altLang="en-US" sz="4600" smtClean="0">
                <a:latin typeface="Comic Sans MS" panose="030F0702030302020204" pitchFamily="66" charset="0"/>
                <a:ea typeface="ヒラギノ角ゴ Pro W3" pitchFamily="-84" charset="-128"/>
              </a:rPr>
              <a:t>       P</a:t>
            </a:r>
            <a:r>
              <a:rPr lang="en-US" altLang="en-US" sz="4600" baseline="-25000" smtClean="0">
                <a:latin typeface="Comic Sans MS" panose="030F0702030302020204" pitchFamily="66" charset="0"/>
                <a:ea typeface="ヒラギノ角ゴ Pro W3" pitchFamily="-84" charset="-128"/>
              </a:rPr>
              <a:t>i</a:t>
            </a:r>
            <a:endParaRPr lang="en-US" altLang="en-US" sz="4600" smtClean="0">
              <a:latin typeface="Comic Sans MS" panose="030F0702030302020204" pitchFamily="66" charset="0"/>
              <a:ea typeface="ヒラギノ角ゴ Pro W3" pitchFamily="-84" charset="-128"/>
            </a:endParaRPr>
          </a:p>
        </p:txBody>
      </p:sp>
      <p:sp>
        <p:nvSpPr>
          <p:cNvPr id="19458" name="Content Placeholder 2"/>
          <p:cNvSpPr>
            <a:spLocks noGrp="1"/>
          </p:cNvSpPr>
          <p:nvPr>
            <p:ph idx="1"/>
          </p:nvPr>
        </p:nvSpPr>
        <p:spPr>
          <a:xfrm>
            <a:off x="609600" y="2286000"/>
            <a:ext cx="8229600" cy="3200400"/>
          </a:xfrm>
        </p:spPr>
        <p:txBody>
          <a:bodyPr/>
          <a:lstStyle/>
          <a:p>
            <a:pPr marL="0" indent="0">
              <a:buFont typeface="Wingdings 2" panose="05020102010507070707" pitchFamily="18" charset="2"/>
              <a:buNone/>
              <a:defRPr/>
            </a:pPr>
            <a:r>
              <a:rPr lang="en-US" sz="3200" dirty="0">
                <a:solidFill>
                  <a:schemeClr val="bg2">
                    <a:lumMod val="50000"/>
                  </a:schemeClr>
                </a:solidFill>
                <a:latin typeface="Comic Sans MS" pitchFamily="66" charset="0"/>
                <a:ea typeface="ヒラギノ角ゴ Pro W3" pitchFamily="-84" charset="-128"/>
                <a:cs typeface="Times New Roman" pitchFamily="18" charset="0"/>
              </a:rPr>
              <a:t>2</a:t>
            </a:r>
            <a:r>
              <a:rPr lang="en-US" sz="3200" dirty="0" smtClean="0">
                <a:solidFill>
                  <a:schemeClr val="bg2">
                    <a:lumMod val="50000"/>
                  </a:schemeClr>
                </a:solidFill>
                <a:latin typeface="Comic Sans MS" pitchFamily="66" charset="0"/>
                <a:ea typeface="ヒラギノ角ゴ Pro W3" pitchFamily="-84" charset="-128"/>
                <a:cs typeface="Times New Roman" pitchFamily="18" charset="0"/>
              </a:rPr>
              <a:t>			2		4	      3</a:t>
            </a:r>
          </a:p>
          <a:p>
            <a:pPr marL="0" indent="0">
              <a:buFont typeface="Wingdings 2" panose="05020102010507070707" pitchFamily="18" charset="2"/>
              <a:buNone/>
              <a:defRPr/>
            </a:pPr>
            <a:r>
              <a:rPr lang="en-US" sz="3200" dirty="0" smtClean="0">
                <a:solidFill>
                  <a:schemeClr val="bg2">
                    <a:lumMod val="50000"/>
                  </a:schemeClr>
                </a:solidFill>
                <a:latin typeface="Comic Sans MS" pitchFamily="66" charset="0"/>
                <a:ea typeface="ヒラギノ角ゴ Pro W3" pitchFamily="-84" charset="-128"/>
                <a:cs typeface="Times New Roman" pitchFamily="18" charset="0"/>
              </a:rPr>
              <a:t>1			1		5	     10	</a:t>
            </a:r>
          </a:p>
          <a:p>
            <a:pPr marL="0" indent="0">
              <a:buFont typeface="Wingdings 2" panose="05020102010507070707" pitchFamily="18" charset="2"/>
              <a:buNone/>
              <a:defRPr/>
            </a:pPr>
            <a:r>
              <a:rPr lang="en-US" sz="3200" dirty="0" smtClean="0">
                <a:solidFill>
                  <a:schemeClr val="bg2">
                    <a:lumMod val="50000"/>
                  </a:schemeClr>
                </a:solidFill>
                <a:latin typeface="Comic Sans MS" pitchFamily="66" charset="0"/>
                <a:ea typeface="ヒラギノ角ゴ Pro W3" pitchFamily="-84" charset="-128"/>
                <a:cs typeface="Times New Roman" pitchFamily="18" charset="0"/>
              </a:rPr>
              <a:t>3			4		6	      4</a:t>
            </a:r>
          </a:p>
          <a:p>
            <a:pPr marL="0" indent="0">
              <a:buFont typeface="Wingdings 2" panose="05020102010507070707" pitchFamily="18" charset="2"/>
              <a:buNone/>
              <a:defRPr/>
            </a:pPr>
            <a:r>
              <a:rPr lang="en-US" sz="3200" dirty="0" smtClean="0">
                <a:solidFill>
                  <a:schemeClr val="bg2">
                    <a:lumMod val="50000"/>
                  </a:schemeClr>
                </a:solidFill>
                <a:latin typeface="Comic Sans MS" pitchFamily="66" charset="0"/>
                <a:ea typeface="ヒラギノ角ゴ Pro W3" pitchFamily="-84" charset="-128"/>
                <a:cs typeface="Times New Roman" pitchFamily="18" charset="0"/>
              </a:rPr>
              <a:t>4			5		8            20	</a:t>
            </a:r>
          </a:p>
          <a:p>
            <a:pPr marL="0" indent="0">
              <a:buFont typeface="Wingdings 2" panose="05020102010507070707" pitchFamily="18" charset="2"/>
              <a:buNone/>
              <a:defRPr/>
            </a:pPr>
            <a:r>
              <a:rPr lang="en-US" sz="3200" dirty="0" smtClean="0">
                <a:solidFill>
                  <a:schemeClr val="bg2">
                    <a:lumMod val="50000"/>
                  </a:schemeClr>
                </a:solidFill>
                <a:latin typeface="Comic Sans MS" pitchFamily="66" charset="0"/>
                <a:ea typeface="ヒラギノ角ゴ Pro W3" pitchFamily="-84" charset="-128"/>
                <a:cs typeface="Times New Roman" pitchFamily="18" charset="0"/>
              </a:rPr>
              <a:t>5			6		9	      2</a:t>
            </a:r>
          </a:p>
        </p:txBody>
      </p:sp>
      <p:sp>
        <p:nvSpPr>
          <p:cNvPr id="1945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0D10F308-2A5C-4B80-81F1-243A17415786}" type="slidenum">
              <a:rPr lang="en-US" altLang="en-US" sz="1200">
                <a:solidFill>
                  <a:srgbClr val="045C75"/>
                </a:solidFill>
              </a:rPr>
              <a:pPr eaLnBrk="1" hangingPunct="1"/>
              <a:t>3</a:t>
            </a:fld>
            <a:endParaRPr lang="en-US" altLang="en-US" sz="1200">
              <a:solidFill>
                <a:srgbClr val="045C75"/>
              </a:solidFill>
            </a:endParaRPr>
          </a:p>
        </p:txBody>
      </p:sp>
      <p:sp>
        <p:nvSpPr>
          <p:cNvPr id="19460" name="Date Placeholder 1"/>
          <p:cNvSpPr txBox="1">
            <a:spLocks/>
          </p:cNvSpPr>
          <p:nvPr/>
        </p:nvSpPr>
        <p:spPr bwMode="auto">
          <a:xfrm>
            <a:off x="2971800" y="6400800"/>
            <a:ext cx="3200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200">
                <a:solidFill>
                  <a:srgbClr val="045C75"/>
                </a:solidFill>
              </a:rPr>
              <a:t>Workshop on Design and Analysis of Algorithms at Epitech University, France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728788"/>
            <a:ext cx="83820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omic Sans MS" pitchFamily="66" charset="0"/>
              <a:ea typeface="ヒラギノ角ゴ Pro W3" charset="0"/>
              <a:cs typeface="ヒラギノ角ゴ Pro W3" charset="0"/>
            </a:endParaRPr>
          </a:p>
        </p:txBody>
      </p:sp>
      <p:cxnSp>
        <p:nvCxnSpPr>
          <p:cNvPr id="5" name="Straight Connector 4"/>
          <p:cNvCxnSpPr/>
          <p:nvPr/>
        </p:nvCxnSpPr>
        <p:spPr>
          <a:xfrm rot="5400000">
            <a:off x="1296194" y="218519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2591594" y="218519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5029994" y="218519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810794" y="218519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6249194" y="218519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7315994" y="218519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7112" name="TextBox 14"/>
          <p:cNvSpPr txBox="1">
            <a:spLocks noChangeArrowheads="1"/>
          </p:cNvSpPr>
          <p:nvPr/>
        </p:nvSpPr>
        <p:spPr bwMode="auto">
          <a:xfrm>
            <a:off x="762000" y="1881188"/>
            <a:ext cx="76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3600" b="1">
                <a:solidFill>
                  <a:srgbClr val="FF0066"/>
                </a:solidFill>
                <a:latin typeface="Comic Sans MS" panose="030F0702030302020204" pitchFamily="66" charset="0"/>
              </a:rPr>
              <a:t>0</a:t>
            </a:r>
          </a:p>
        </p:txBody>
      </p:sp>
      <p:cxnSp>
        <p:nvCxnSpPr>
          <p:cNvPr id="13" name="Straight Arrow Connector 12"/>
          <p:cNvCxnSpPr/>
          <p:nvPr/>
        </p:nvCxnSpPr>
        <p:spPr>
          <a:xfrm rot="5400000" flipH="1" flipV="1">
            <a:off x="5753894" y="1466056"/>
            <a:ext cx="533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5029200" y="685800"/>
            <a:ext cx="2057400" cy="492125"/>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600" dirty="0">
                <a:solidFill>
                  <a:schemeClr val="bg2">
                    <a:lumMod val="50000"/>
                  </a:schemeClr>
                </a:solidFill>
                <a:latin typeface="Comic Sans MS" pitchFamily="66" charset="0"/>
                <a:cs typeface="Arial" pitchFamily="34" charset="0"/>
              </a:rPr>
              <a:t>Max{6,7+0}</a:t>
            </a:r>
          </a:p>
        </p:txBody>
      </p:sp>
      <p:sp>
        <p:nvSpPr>
          <p:cNvPr id="47115" name="TextBox 14"/>
          <p:cNvSpPr txBox="1">
            <a:spLocks noChangeArrowheads="1"/>
          </p:cNvSpPr>
          <p:nvPr/>
        </p:nvSpPr>
        <p:spPr bwMode="auto">
          <a:xfrm>
            <a:off x="2133600" y="1885950"/>
            <a:ext cx="53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3600" b="1">
                <a:solidFill>
                  <a:srgbClr val="FF0066"/>
                </a:solidFill>
                <a:latin typeface="Comic Sans MS" panose="030F0702030302020204" pitchFamily="66" charset="0"/>
              </a:rPr>
              <a:t>2</a:t>
            </a:r>
          </a:p>
        </p:txBody>
      </p:sp>
      <p:sp>
        <p:nvSpPr>
          <p:cNvPr id="47116" name="TextBox 15"/>
          <p:cNvSpPr txBox="1">
            <a:spLocks noChangeArrowheads="1"/>
          </p:cNvSpPr>
          <p:nvPr/>
        </p:nvSpPr>
        <p:spPr bwMode="auto">
          <a:xfrm>
            <a:off x="3352800" y="1885950"/>
            <a:ext cx="53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3600" b="1">
                <a:solidFill>
                  <a:srgbClr val="FF0066"/>
                </a:solidFill>
                <a:latin typeface="Comic Sans MS" panose="030F0702030302020204" pitchFamily="66" charset="0"/>
              </a:rPr>
              <a:t>4</a:t>
            </a:r>
          </a:p>
        </p:txBody>
      </p:sp>
      <p:sp>
        <p:nvSpPr>
          <p:cNvPr id="47117" name="TextBox 16"/>
          <p:cNvSpPr txBox="1">
            <a:spLocks noChangeArrowheads="1"/>
          </p:cNvSpPr>
          <p:nvPr/>
        </p:nvSpPr>
        <p:spPr bwMode="auto">
          <a:xfrm>
            <a:off x="4572000" y="1885950"/>
            <a:ext cx="53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3600" b="1">
                <a:solidFill>
                  <a:srgbClr val="FF0066"/>
                </a:solidFill>
                <a:latin typeface="Comic Sans MS" panose="030F0702030302020204" pitchFamily="66" charset="0"/>
              </a:rPr>
              <a:t>6</a:t>
            </a:r>
          </a:p>
        </p:txBody>
      </p:sp>
      <p:sp>
        <p:nvSpPr>
          <p:cNvPr id="18" name="TextBox 17"/>
          <p:cNvSpPr txBox="1">
            <a:spLocks noChangeArrowheads="1"/>
          </p:cNvSpPr>
          <p:nvPr/>
        </p:nvSpPr>
        <p:spPr bwMode="auto">
          <a:xfrm>
            <a:off x="5791200" y="1809750"/>
            <a:ext cx="53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3600" b="1">
                <a:solidFill>
                  <a:srgbClr val="FF0066"/>
                </a:solidFill>
                <a:latin typeface="Comic Sans MS" panose="030F0702030302020204" pitchFamily="66" charset="0"/>
              </a:rPr>
              <a:t>7</a:t>
            </a:r>
          </a:p>
        </p:txBody>
      </p:sp>
      <p:sp>
        <p:nvSpPr>
          <p:cNvPr id="55313" name="TextBox 18"/>
          <p:cNvSpPr txBox="1">
            <a:spLocks noChangeArrowheads="1"/>
          </p:cNvSpPr>
          <p:nvPr/>
        </p:nvSpPr>
        <p:spPr bwMode="auto">
          <a:xfrm>
            <a:off x="228600" y="3486150"/>
            <a:ext cx="8610600" cy="249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cs typeface="Arial" pitchFamily="34" charset="0"/>
              </a:rPr>
              <a:t>V</a:t>
            </a:r>
            <a:r>
              <a:rPr lang="en-US" sz="2600" baseline="-25000" dirty="0" smtClean="0">
                <a:solidFill>
                  <a:schemeClr val="bg2">
                    <a:lumMod val="50000"/>
                  </a:schemeClr>
                </a:solidFill>
                <a:latin typeface="Comic Sans MS" pitchFamily="66" charset="0"/>
                <a:cs typeface="Arial" pitchFamily="34" charset="0"/>
              </a:rPr>
              <a:t>4</a:t>
            </a:r>
            <a:r>
              <a:rPr lang="en-US" sz="2600" dirty="0" smtClean="0">
                <a:solidFill>
                  <a:schemeClr val="bg2">
                    <a:lumMod val="50000"/>
                  </a:schemeClr>
                </a:solidFill>
                <a:latin typeface="Comic Sans MS" pitchFamily="66" charset="0"/>
                <a:cs typeface="Arial" pitchFamily="34" charset="0"/>
              </a:rPr>
              <a:t> = 7</a:t>
            </a:r>
          </a:p>
          <a:p>
            <a:pPr eaLnBrk="1" hangingPunct="1">
              <a:defRPr/>
            </a:pPr>
            <a:r>
              <a:rPr lang="en-US" sz="2600" dirty="0" smtClean="0">
                <a:solidFill>
                  <a:schemeClr val="bg2">
                    <a:lumMod val="50000"/>
                  </a:schemeClr>
                </a:solidFill>
                <a:latin typeface="Comic Sans MS" pitchFamily="66" charset="0"/>
                <a:cs typeface="Arial" pitchFamily="34" charset="0"/>
              </a:rPr>
              <a:t>If job V</a:t>
            </a:r>
            <a:r>
              <a:rPr lang="en-US" sz="2600" baseline="-25000" dirty="0" smtClean="0">
                <a:solidFill>
                  <a:schemeClr val="bg2">
                    <a:lumMod val="50000"/>
                  </a:schemeClr>
                </a:solidFill>
                <a:latin typeface="Comic Sans MS" pitchFamily="66" charset="0"/>
                <a:cs typeface="Arial" pitchFamily="34" charset="0"/>
              </a:rPr>
              <a:t>4</a:t>
            </a:r>
            <a:r>
              <a:rPr lang="en-US" sz="2600" dirty="0" smtClean="0">
                <a:solidFill>
                  <a:schemeClr val="bg2">
                    <a:lumMod val="50000"/>
                  </a:schemeClr>
                </a:solidFill>
                <a:latin typeface="Comic Sans MS" pitchFamily="66" charset="0"/>
                <a:cs typeface="Arial" pitchFamily="34" charset="0"/>
              </a:rPr>
              <a:t> selected =&gt; m[4] = m[p(4)]+4 = m[0]+7 = 0+7 = 7</a:t>
            </a:r>
          </a:p>
          <a:p>
            <a:pPr eaLnBrk="1" hangingPunct="1">
              <a:defRPr/>
            </a:pPr>
            <a:r>
              <a:rPr lang="en-US" sz="2600" dirty="0" smtClean="0">
                <a:solidFill>
                  <a:schemeClr val="bg2">
                    <a:lumMod val="50000"/>
                  </a:schemeClr>
                </a:solidFill>
                <a:latin typeface="Comic Sans MS" pitchFamily="66" charset="0"/>
                <a:cs typeface="Arial" pitchFamily="34" charset="0"/>
              </a:rPr>
              <a:t>If not selected =&gt; m[4] = m[3] = 6</a:t>
            </a:r>
          </a:p>
          <a:p>
            <a:pPr eaLnBrk="1" hangingPunct="1">
              <a:defRPr/>
            </a:pPr>
            <a:r>
              <a:rPr lang="en-US" sz="2600" dirty="0" smtClean="0">
                <a:solidFill>
                  <a:schemeClr val="bg2">
                    <a:lumMod val="50000"/>
                  </a:schemeClr>
                </a:solidFill>
                <a:latin typeface="Comic Sans MS" pitchFamily="66" charset="0"/>
                <a:cs typeface="Arial" pitchFamily="34" charset="0"/>
              </a:rPr>
              <a:t>Max. is coming from second component so, Set pa(4) = p(4) =0.</a:t>
            </a:r>
          </a:p>
        </p:txBody>
      </p:sp>
      <p:sp>
        <p:nvSpPr>
          <p:cNvPr id="22" name="TextBox 21"/>
          <p:cNvSpPr txBox="1">
            <a:spLocks noChangeArrowheads="1"/>
          </p:cNvSpPr>
          <p:nvPr/>
        </p:nvSpPr>
        <p:spPr bwMode="auto">
          <a:xfrm>
            <a:off x="0" y="2795588"/>
            <a:ext cx="8915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b="1" dirty="0" smtClean="0">
                <a:solidFill>
                  <a:schemeClr val="bg2">
                    <a:lumMod val="50000"/>
                  </a:schemeClr>
                </a:solidFill>
                <a:latin typeface="Comic Sans MS" pitchFamily="66" charset="0"/>
              </a:rPr>
              <a:t>m     0         1        2       3        4       5       6</a:t>
            </a:r>
          </a:p>
        </p:txBody>
      </p:sp>
      <p:sp>
        <p:nvSpPr>
          <p:cNvPr id="47121" name="Footer Placeholder 9"/>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47122" name="Slide Number Placeholder 1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C51B7DFB-BD0F-42A9-B3A1-CEFAC1BB7A4F}" type="slidenum">
              <a:rPr lang="en-US" altLang="en-US" sz="1200">
                <a:solidFill>
                  <a:srgbClr val="045C75"/>
                </a:solidFill>
              </a:rPr>
              <a:pPr eaLnBrk="1" hangingPunct="1"/>
              <a:t>30</a:t>
            </a:fld>
            <a:endParaRPr lang="en-US" altLang="en-US" sz="1200">
              <a:solidFill>
                <a:srgbClr val="045C75"/>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 calcmode="lin" valueType="num">
                                      <p:cBhvr additive="base">
                                        <p:cTn id="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 calcmode="lin" valueType="num">
                                      <p:cBhvr additive="base">
                                        <p:cTn id="1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animBg="1"/>
      <p:bldP spid="18"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Box 3"/>
          <p:cNvSpPr txBox="1">
            <a:spLocks noChangeArrowheads="1"/>
          </p:cNvSpPr>
          <p:nvPr/>
        </p:nvSpPr>
        <p:spPr bwMode="auto">
          <a:xfrm>
            <a:off x="457200" y="3657600"/>
            <a:ext cx="8458200" cy="249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cs typeface="Arial" pitchFamily="34" charset="0"/>
              </a:rPr>
              <a:t>V</a:t>
            </a:r>
            <a:r>
              <a:rPr lang="en-US" sz="2600" baseline="-25000" dirty="0" smtClean="0">
                <a:solidFill>
                  <a:schemeClr val="bg2">
                    <a:lumMod val="50000"/>
                  </a:schemeClr>
                </a:solidFill>
                <a:latin typeface="Comic Sans MS" pitchFamily="66" charset="0"/>
                <a:cs typeface="Arial" pitchFamily="34" charset="0"/>
              </a:rPr>
              <a:t>5</a:t>
            </a:r>
            <a:r>
              <a:rPr lang="en-US" sz="2600" dirty="0" smtClean="0">
                <a:solidFill>
                  <a:schemeClr val="bg2">
                    <a:lumMod val="50000"/>
                  </a:schemeClr>
                </a:solidFill>
                <a:latin typeface="Comic Sans MS" pitchFamily="66" charset="0"/>
                <a:cs typeface="Arial" pitchFamily="34" charset="0"/>
              </a:rPr>
              <a:t> = 2</a:t>
            </a:r>
          </a:p>
          <a:p>
            <a:pPr eaLnBrk="1" hangingPunct="1">
              <a:defRPr/>
            </a:pPr>
            <a:r>
              <a:rPr lang="en-US" sz="2600" dirty="0" smtClean="0">
                <a:solidFill>
                  <a:schemeClr val="bg2">
                    <a:lumMod val="50000"/>
                  </a:schemeClr>
                </a:solidFill>
                <a:latin typeface="Comic Sans MS" pitchFamily="66" charset="0"/>
                <a:cs typeface="Arial" pitchFamily="34" charset="0"/>
              </a:rPr>
              <a:t>If job V</a:t>
            </a:r>
            <a:r>
              <a:rPr lang="en-US" sz="2600" baseline="-25000" dirty="0" smtClean="0">
                <a:solidFill>
                  <a:schemeClr val="bg2">
                    <a:lumMod val="50000"/>
                  </a:schemeClr>
                </a:solidFill>
                <a:latin typeface="Comic Sans MS" pitchFamily="66" charset="0"/>
                <a:cs typeface="Arial" pitchFamily="34" charset="0"/>
              </a:rPr>
              <a:t>5</a:t>
            </a:r>
            <a:r>
              <a:rPr lang="en-US" sz="2600" dirty="0" smtClean="0">
                <a:solidFill>
                  <a:schemeClr val="bg2">
                    <a:lumMod val="50000"/>
                  </a:schemeClr>
                </a:solidFill>
                <a:latin typeface="Comic Sans MS" pitchFamily="66" charset="0"/>
                <a:cs typeface="Arial" pitchFamily="34" charset="0"/>
              </a:rPr>
              <a:t> selected =&gt; m[5] = m[p(5)]+2 = m[3]+2 = 6+2 = 8 </a:t>
            </a:r>
          </a:p>
          <a:p>
            <a:pPr eaLnBrk="1" hangingPunct="1">
              <a:defRPr/>
            </a:pPr>
            <a:r>
              <a:rPr lang="en-US" sz="2600" dirty="0" smtClean="0">
                <a:solidFill>
                  <a:schemeClr val="bg2">
                    <a:lumMod val="50000"/>
                  </a:schemeClr>
                </a:solidFill>
                <a:latin typeface="Comic Sans MS" pitchFamily="66" charset="0"/>
                <a:cs typeface="Arial" pitchFamily="34" charset="0"/>
              </a:rPr>
              <a:t>If not selected =&gt; m[5] = m[4] = 7</a:t>
            </a:r>
          </a:p>
          <a:p>
            <a:pPr eaLnBrk="1" hangingPunct="1">
              <a:defRPr/>
            </a:pPr>
            <a:r>
              <a:rPr lang="en-US" sz="2600" dirty="0" smtClean="0">
                <a:solidFill>
                  <a:schemeClr val="bg2">
                    <a:lumMod val="50000"/>
                  </a:schemeClr>
                </a:solidFill>
                <a:latin typeface="Comic Sans MS" pitchFamily="66" charset="0"/>
                <a:cs typeface="Arial" pitchFamily="34" charset="0"/>
              </a:rPr>
              <a:t>Max. is coming from second component so, Set pa(5) = p(5) =3</a:t>
            </a:r>
          </a:p>
        </p:txBody>
      </p:sp>
      <p:sp>
        <p:nvSpPr>
          <p:cNvPr id="5" name="Rectangle 4"/>
          <p:cNvSpPr/>
          <p:nvPr/>
        </p:nvSpPr>
        <p:spPr>
          <a:xfrm>
            <a:off x="457200" y="2038350"/>
            <a:ext cx="83820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omic Sans MS" pitchFamily="66" charset="0"/>
              <a:ea typeface="ヒラギノ角ゴ Pro W3" charset="0"/>
              <a:cs typeface="ヒラギノ角ゴ Pro W3" charset="0"/>
            </a:endParaRPr>
          </a:p>
        </p:txBody>
      </p:sp>
      <p:cxnSp>
        <p:nvCxnSpPr>
          <p:cNvPr id="6" name="Straight Connector 5"/>
          <p:cNvCxnSpPr/>
          <p:nvPr/>
        </p:nvCxnSpPr>
        <p:spPr>
          <a:xfrm rot="5400000">
            <a:off x="1296194" y="248999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591594" y="248999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5029994" y="248999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810794" y="248999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249194" y="248999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7315994" y="248999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8137" name="TextBox 14"/>
          <p:cNvSpPr txBox="1">
            <a:spLocks noChangeArrowheads="1"/>
          </p:cNvSpPr>
          <p:nvPr/>
        </p:nvSpPr>
        <p:spPr bwMode="auto">
          <a:xfrm>
            <a:off x="762000" y="2185988"/>
            <a:ext cx="76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3600" b="1">
                <a:solidFill>
                  <a:srgbClr val="FF0066"/>
                </a:solidFill>
                <a:latin typeface="Comic Sans MS" panose="030F0702030302020204" pitchFamily="66" charset="0"/>
              </a:rPr>
              <a:t>0</a:t>
            </a:r>
          </a:p>
        </p:txBody>
      </p:sp>
      <p:cxnSp>
        <p:nvCxnSpPr>
          <p:cNvPr id="14" name="Straight Arrow Connector 13"/>
          <p:cNvCxnSpPr/>
          <p:nvPr/>
        </p:nvCxnSpPr>
        <p:spPr>
          <a:xfrm rot="5400000" flipH="1" flipV="1">
            <a:off x="6896894" y="1770856"/>
            <a:ext cx="533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6172200" y="990600"/>
            <a:ext cx="2362200" cy="492125"/>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600" dirty="0">
                <a:solidFill>
                  <a:schemeClr val="bg2">
                    <a:lumMod val="50000"/>
                  </a:schemeClr>
                </a:solidFill>
                <a:latin typeface="Comic Sans MS" pitchFamily="66" charset="0"/>
                <a:cs typeface="Arial" pitchFamily="34" charset="0"/>
              </a:rPr>
              <a:t>Max{7,6+2}</a:t>
            </a:r>
          </a:p>
        </p:txBody>
      </p:sp>
      <p:sp>
        <p:nvSpPr>
          <p:cNvPr id="48140" name="TextBox 15"/>
          <p:cNvSpPr txBox="1">
            <a:spLocks noChangeArrowheads="1"/>
          </p:cNvSpPr>
          <p:nvPr/>
        </p:nvSpPr>
        <p:spPr bwMode="auto">
          <a:xfrm>
            <a:off x="2133600" y="2190750"/>
            <a:ext cx="53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3600" b="1">
                <a:solidFill>
                  <a:srgbClr val="FF0066"/>
                </a:solidFill>
                <a:latin typeface="Comic Sans MS" panose="030F0702030302020204" pitchFamily="66" charset="0"/>
              </a:rPr>
              <a:t>2</a:t>
            </a:r>
          </a:p>
        </p:txBody>
      </p:sp>
      <p:sp>
        <p:nvSpPr>
          <p:cNvPr id="48141" name="TextBox 16"/>
          <p:cNvSpPr txBox="1">
            <a:spLocks noChangeArrowheads="1"/>
          </p:cNvSpPr>
          <p:nvPr/>
        </p:nvSpPr>
        <p:spPr bwMode="auto">
          <a:xfrm>
            <a:off x="3352800" y="2190750"/>
            <a:ext cx="53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3600" b="1">
                <a:solidFill>
                  <a:srgbClr val="FF0066"/>
                </a:solidFill>
                <a:latin typeface="Comic Sans MS" panose="030F0702030302020204" pitchFamily="66" charset="0"/>
              </a:rPr>
              <a:t>4</a:t>
            </a:r>
          </a:p>
        </p:txBody>
      </p:sp>
      <p:sp>
        <p:nvSpPr>
          <p:cNvPr id="48142" name="TextBox 17"/>
          <p:cNvSpPr txBox="1">
            <a:spLocks noChangeArrowheads="1"/>
          </p:cNvSpPr>
          <p:nvPr/>
        </p:nvSpPr>
        <p:spPr bwMode="auto">
          <a:xfrm>
            <a:off x="4572000" y="2190750"/>
            <a:ext cx="53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3600" b="1">
                <a:solidFill>
                  <a:srgbClr val="FF0066"/>
                </a:solidFill>
                <a:latin typeface="Comic Sans MS" panose="030F0702030302020204" pitchFamily="66" charset="0"/>
              </a:rPr>
              <a:t>6</a:t>
            </a:r>
          </a:p>
        </p:txBody>
      </p:sp>
      <p:sp>
        <p:nvSpPr>
          <p:cNvPr id="48143" name="TextBox 18"/>
          <p:cNvSpPr txBox="1">
            <a:spLocks noChangeArrowheads="1"/>
          </p:cNvSpPr>
          <p:nvPr/>
        </p:nvSpPr>
        <p:spPr bwMode="auto">
          <a:xfrm>
            <a:off x="5791200" y="2114550"/>
            <a:ext cx="53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3600" b="1">
                <a:solidFill>
                  <a:srgbClr val="FF0066"/>
                </a:solidFill>
                <a:latin typeface="Comic Sans MS" panose="030F0702030302020204" pitchFamily="66" charset="0"/>
              </a:rPr>
              <a:t>7</a:t>
            </a:r>
          </a:p>
        </p:txBody>
      </p:sp>
      <p:sp>
        <p:nvSpPr>
          <p:cNvPr id="20" name="TextBox 19"/>
          <p:cNvSpPr txBox="1">
            <a:spLocks noChangeArrowheads="1"/>
          </p:cNvSpPr>
          <p:nvPr/>
        </p:nvSpPr>
        <p:spPr bwMode="auto">
          <a:xfrm>
            <a:off x="6934200" y="2114550"/>
            <a:ext cx="53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3600" b="1">
                <a:solidFill>
                  <a:srgbClr val="FF0066"/>
                </a:solidFill>
                <a:latin typeface="Comic Sans MS" panose="030F0702030302020204" pitchFamily="66" charset="0"/>
              </a:rPr>
              <a:t>8</a:t>
            </a:r>
          </a:p>
        </p:txBody>
      </p:sp>
      <p:sp>
        <p:nvSpPr>
          <p:cNvPr id="23" name="TextBox 22"/>
          <p:cNvSpPr txBox="1">
            <a:spLocks noChangeArrowheads="1"/>
          </p:cNvSpPr>
          <p:nvPr/>
        </p:nvSpPr>
        <p:spPr bwMode="auto">
          <a:xfrm>
            <a:off x="0" y="3100388"/>
            <a:ext cx="8915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b="1" dirty="0" smtClean="0">
                <a:solidFill>
                  <a:schemeClr val="bg2">
                    <a:lumMod val="50000"/>
                  </a:schemeClr>
                </a:solidFill>
                <a:latin typeface="Comic Sans MS" pitchFamily="66" charset="0"/>
              </a:rPr>
              <a:t>m     0         1        2       3        4       5       6</a:t>
            </a:r>
          </a:p>
        </p:txBody>
      </p:sp>
      <p:sp>
        <p:nvSpPr>
          <p:cNvPr id="4814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48147"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98DE3F65-9470-43FC-B923-4A093DE70FC7}" type="slidenum">
              <a:rPr lang="en-US" altLang="en-US" sz="1200">
                <a:solidFill>
                  <a:srgbClr val="045C75"/>
                </a:solidFill>
              </a:rPr>
              <a:pPr eaLnBrk="1" hangingPunct="1"/>
              <a:t>31</a:t>
            </a:fld>
            <a:endParaRPr lang="en-US" altLang="en-US" sz="1200">
              <a:solidFill>
                <a:srgbClr val="045C75"/>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additive="base">
                                        <p:cTn id="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 calcmode="lin" valueType="num">
                                      <p:cBhvr additive="base">
                                        <p:cTn id="1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P spid="20"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Box 3"/>
          <p:cNvSpPr txBox="1">
            <a:spLocks noChangeArrowheads="1"/>
          </p:cNvSpPr>
          <p:nvPr/>
        </p:nvSpPr>
        <p:spPr bwMode="auto">
          <a:xfrm>
            <a:off x="304800" y="3581400"/>
            <a:ext cx="8458200" cy="249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cs typeface="Arial" pitchFamily="34" charset="0"/>
              </a:rPr>
              <a:t>V</a:t>
            </a:r>
            <a:r>
              <a:rPr lang="en-US" sz="2600" baseline="-25000" dirty="0" smtClean="0">
                <a:solidFill>
                  <a:schemeClr val="bg2">
                    <a:lumMod val="50000"/>
                  </a:schemeClr>
                </a:solidFill>
                <a:latin typeface="Comic Sans MS" pitchFamily="66" charset="0"/>
                <a:cs typeface="Arial" pitchFamily="34" charset="0"/>
              </a:rPr>
              <a:t>6</a:t>
            </a:r>
            <a:r>
              <a:rPr lang="en-US" sz="2600" dirty="0" smtClean="0">
                <a:solidFill>
                  <a:schemeClr val="bg2">
                    <a:lumMod val="50000"/>
                  </a:schemeClr>
                </a:solidFill>
                <a:latin typeface="Comic Sans MS" pitchFamily="66" charset="0"/>
                <a:cs typeface="Arial" pitchFamily="34" charset="0"/>
              </a:rPr>
              <a:t> = 1</a:t>
            </a:r>
          </a:p>
          <a:p>
            <a:pPr eaLnBrk="1" hangingPunct="1">
              <a:defRPr/>
            </a:pPr>
            <a:r>
              <a:rPr lang="en-US" sz="2600" dirty="0" smtClean="0">
                <a:solidFill>
                  <a:schemeClr val="bg2">
                    <a:lumMod val="50000"/>
                  </a:schemeClr>
                </a:solidFill>
                <a:latin typeface="Comic Sans MS" pitchFamily="66" charset="0"/>
                <a:cs typeface="Arial" pitchFamily="34" charset="0"/>
              </a:rPr>
              <a:t>If job V</a:t>
            </a:r>
            <a:r>
              <a:rPr lang="en-US" sz="2600" baseline="-25000" dirty="0" smtClean="0">
                <a:solidFill>
                  <a:schemeClr val="bg2">
                    <a:lumMod val="50000"/>
                  </a:schemeClr>
                </a:solidFill>
                <a:latin typeface="Comic Sans MS" pitchFamily="66" charset="0"/>
                <a:cs typeface="Arial" pitchFamily="34" charset="0"/>
              </a:rPr>
              <a:t>6</a:t>
            </a:r>
            <a:r>
              <a:rPr lang="en-US" sz="2600" dirty="0" smtClean="0">
                <a:solidFill>
                  <a:schemeClr val="bg2">
                    <a:lumMod val="50000"/>
                  </a:schemeClr>
                </a:solidFill>
                <a:latin typeface="Comic Sans MS" pitchFamily="66" charset="0"/>
                <a:cs typeface="Arial" pitchFamily="34" charset="0"/>
              </a:rPr>
              <a:t> selected =&gt; m[6] = m[p(6)]+1 = m[3]+1 = 6+1 = 7</a:t>
            </a:r>
          </a:p>
          <a:p>
            <a:pPr eaLnBrk="1" hangingPunct="1">
              <a:defRPr/>
            </a:pPr>
            <a:r>
              <a:rPr lang="en-US" sz="2600" dirty="0" smtClean="0">
                <a:solidFill>
                  <a:schemeClr val="bg2">
                    <a:lumMod val="50000"/>
                  </a:schemeClr>
                </a:solidFill>
                <a:latin typeface="Comic Sans MS" pitchFamily="66" charset="0"/>
                <a:cs typeface="Arial" pitchFamily="34" charset="0"/>
              </a:rPr>
              <a:t>If not selected =&gt; m[6] =m[5] = 8</a:t>
            </a:r>
          </a:p>
          <a:p>
            <a:pPr eaLnBrk="1" hangingPunct="1">
              <a:defRPr/>
            </a:pPr>
            <a:r>
              <a:rPr lang="en-US" sz="2600" dirty="0" smtClean="0">
                <a:solidFill>
                  <a:schemeClr val="bg2">
                    <a:lumMod val="50000"/>
                  </a:schemeClr>
                </a:solidFill>
                <a:latin typeface="Comic Sans MS" pitchFamily="66" charset="0"/>
                <a:cs typeface="Arial" pitchFamily="34" charset="0"/>
              </a:rPr>
              <a:t>Max. is coming from first component so, Set pa(6) = 6 -1 =5</a:t>
            </a:r>
          </a:p>
        </p:txBody>
      </p:sp>
      <p:sp>
        <p:nvSpPr>
          <p:cNvPr id="5" name="Rectangle 4"/>
          <p:cNvSpPr/>
          <p:nvPr/>
        </p:nvSpPr>
        <p:spPr>
          <a:xfrm>
            <a:off x="457200" y="1881188"/>
            <a:ext cx="83820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omic Sans MS" pitchFamily="66" charset="0"/>
              <a:ea typeface="ヒラギノ角ゴ Pro W3" charset="0"/>
              <a:cs typeface="ヒラギノ角ゴ Pro W3" charset="0"/>
            </a:endParaRPr>
          </a:p>
        </p:txBody>
      </p:sp>
      <p:cxnSp>
        <p:nvCxnSpPr>
          <p:cNvPr id="6" name="Straight Connector 5"/>
          <p:cNvCxnSpPr/>
          <p:nvPr/>
        </p:nvCxnSpPr>
        <p:spPr>
          <a:xfrm rot="5400000">
            <a:off x="1296194" y="233759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591594" y="233759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5029994" y="233759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810794" y="233759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249194" y="233759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7315994" y="2337594"/>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161" name="TextBox 14"/>
          <p:cNvSpPr txBox="1">
            <a:spLocks noChangeArrowheads="1"/>
          </p:cNvSpPr>
          <p:nvPr/>
        </p:nvSpPr>
        <p:spPr bwMode="auto">
          <a:xfrm>
            <a:off x="762000" y="2033588"/>
            <a:ext cx="76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3600" b="1">
                <a:solidFill>
                  <a:srgbClr val="FF0066"/>
                </a:solidFill>
                <a:latin typeface="Comic Sans MS" panose="030F0702030302020204" pitchFamily="66" charset="0"/>
              </a:rPr>
              <a:t>0</a:t>
            </a:r>
          </a:p>
        </p:txBody>
      </p:sp>
      <p:cxnSp>
        <p:nvCxnSpPr>
          <p:cNvPr id="14" name="Straight Arrow Connector 13"/>
          <p:cNvCxnSpPr/>
          <p:nvPr/>
        </p:nvCxnSpPr>
        <p:spPr>
          <a:xfrm rot="5400000" flipH="1" flipV="1">
            <a:off x="7963694" y="1618456"/>
            <a:ext cx="533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7010400" y="838200"/>
            <a:ext cx="1905000" cy="492125"/>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600" dirty="0">
                <a:solidFill>
                  <a:schemeClr val="bg2">
                    <a:lumMod val="50000"/>
                  </a:schemeClr>
                </a:solidFill>
                <a:latin typeface="Comic Sans MS" pitchFamily="66" charset="0"/>
                <a:cs typeface="Arial" pitchFamily="34" charset="0"/>
              </a:rPr>
              <a:t>Max{8,6+1}</a:t>
            </a:r>
          </a:p>
        </p:txBody>
      </p:sp>
      <p:sp>
        <p:nvSpPr>
          <p:cNvPr id="49164" name="TextBox 15"/>
          <p:cNvSpPr txBox="1">
            <a:spLocks noChangeArrowheads="1"/>
          </p:cNvSpPr>
          <p:nvPr/>
        </p:nvSpPr>
        <p:spPr bwMode="auto">
          <a:xfrm>
            <a:off x="2133600" y="2038350"/>
            <a:ext cx="53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3600" b="1">
                <a:solidFill>
                  <a:srgbClr val="FF0066"/>
                </a:solidFill>
                <a:latin typeface="Comic Sans MS" panose="030F0702030302020204" pitchFamily="66" charset="0"/>
              </a:rPr>
              <a:t>2</a:t>
            </a:r>
          </a:p>
        </p:txBody>
      </p:sp>
      <p:sp>
        <p:nvSpPr>
          <p:cNvPr id="49165" name="TextBox 16"/>
          <p:cNvSpPr txBox="1">
            <a:spLocks noChangeArrowheads="1"/>
          </p:cNvSpPr>
          <p:nvPr/>
        </p:nvSpPr>
        <p:spPr bwMode="auto">
          <a:xfrm>
            <a:off x="3352800" y="2038350"/>
            <a:ext cx="53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3600" b="1">
                <a:solidFill>
                  <a:srgbClr val="FF0066"/>
                </a:solidFill>
                <a:latin typeface="Comic Sans MS" panose="030F0702030302020204" pitchFamily="66" charset="0"/>
              </a:rPr>
              <a:t>4</a:t>
            </a:r>
          </a:p>
        </p:txBody>
      </p:sp>
      <p:sp>
        <p:nvSpPr>
          <p:cNvPr id="49166" name="TextBox 17"/>
          <p:cNvSpPr txBox="1">
            <a:spLocks noChangeArrowheads="1"/>
          </p:cNvSpPr>
          <p:nvPr/>
        </p:nvSpPr>
        <p:spPr bwMode="auto">
          <a:xfrm>
            <a:off x="4572000" y="2038350"/>
            <a:ext cx="53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3600" b="1">
                <a:solidFill>
                  <a:srgbClr val="FF0066"/>
                </a:solidFill>
                <a:latin typeface="Comic Sans MS" panose="030F0702030302020204" pitchFamily="66" charset="0"/>
              </a:rPr>
              <a:t>6</a:t>
            </a:r>
          </a:p>
        </p:txBody>
      </p:sp>
      <p:sp>
        <p:nvSpPr>
          <p:cNvPr id="49167" name="TextBox 18"/>
          <p:cNvSpPr txBox="1">
            <a:spLocks noChangeArrowheads="1"/>
          </p:cNvSpPr>
          <p:nvPr/>
        </p:nvSpPr>
        <p:spPr bwMode="auto">
          <a:xfrm>
            <a:off x="5791200" y="1962150"/>
            <a:ext cx="53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3600" b="1">
                <a:solidFill>
                  <a:srgbClr val="FF0066"/>
                </a:solidFill>
                <a:latin typeface="Comic Sans MS" panose="030F0702030302020204" pitchFamily="66" charset="0"/>
              </a:rPr>
              <a:t>7</a:t>
            </a:r>
          </a:p>
        </p:txBody>
      </p:sp>
      <p:sp>
        <p:nvSpPr>
          <p:cNvPr id="49168" name="TextBox 20"/>
          <p:cNvSpPr txBox="1">
            <a:spLocks noChangeArrowheads="1"/>
          </p:cNvSpPr>
          <p:nvPr/>
        </p:nvSpPr>
        <p:spPr bwMode="auto">
          <a:xfrm>
            <a:off x="7010400" y="2038350"/>
            <a:ext cx="53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3600" b="1">
                <a:solidFill>
                  <a:srgbClr val="FF0066"/>
                </a:solidFill>
                <a:latin typeface="Comic Sans MS" panose="030F0702030302020204" pitchFamily="66" charset="0"/>
              </a:rPr>
              <a:t>8</a:t>
            </a:r>
          </a:p>
        </p:txBody>
      </p:sp>
      <p:sp>
        <p:nvSpPr>
          <p:cNvPr id="22" name="TextBox 21"/>
          <p:cNvSpPr txBox="1">
            <a:spLocks noChangeArrowheads="1"/>
          </p:cNvSpPr>
          <p:nvPr/>
        </p:nvSpPr>
        <p:spPr bwMode="auto">
          <a:xfrm>
            <a:off x="8077200" y="2038350"/>
            <a:ext cx="53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3600" b="1">
                <a:solidFill>
                  <a:srgbClr val="FF0066"/>
                </a:solidFill>
                <a:latin typeface="Comic Sans MS" panose="030F0702030302020204" pitchFamily="66" charset="0"/>
              </a:rPr>
              <a:t>8</a:t>
            </a:r>
          </a:p>
        </p:txBody>
      </p:sp>
      <p:sp>
        <p:nvSpPr>
          <p:cNvPr id="24" name="TextBox 23"/>
          <p:cNvSpPr txBox="1">
            <a:spLocks noChangeArrowheads="1"/>
          </p:cNvSpPr>
          <p:nvPr/>
        </p:nvSpPr>
        <p:spPr bwMode="auto">
          <a:xfrm>
            <a:off x="0" y="2947988"/>
            <a:ext cx="8915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b="1" dirty="0" smtClean="0">
                <a:solidFill>
                  <a:schemeClr val="bg2">
                    <a:lumMod val="50000"/>
                  </a:schemeClr>
                </a:solidFill>
                <a:latin typeface="Comic Sans MS" pitchFamily="66" charset="0"/>
              </a:rPr>
              <a:t>m     0         1        2       3        4       5       6</a:t>
            </a:r>
          </a:p>
        </p:txBody>
      </p:sp>
      <p:sp>
        <p:nvSpPr>
          <p:cNvPr id="49171" name="Footer Placeholder 3"/>
          <p:cNvSpPr>
            <a:spLocks noGrp="1"/>
          </p:cNvSpPr>
          <p:nvPr>
            <p:ph type="ftr" sz="quarter" idx="11"/>
          </p:nvPr>
        </p:nvSpPr>
        <p:spPr bwMode="auto">
          <a:xfrm>
            <a:off x="2667000" y="6340475"/>
            <a:ext cx="3352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49172" name="Slide Number Placeholder 10"/>
          <p:cNvSpPr>
            <a:spLocks noGrp="1"/>
          </p:cNvSpPr>
          <p:nvPr>
            <p:ph type="sldNum" sz="quarter" idx="12"/>
          </p:nvPr>
        </p:nvSpPr>
        <p:spPr bwMode="auto">
          <a:xfrm>
            <a:off x="7924800" y="6264275"/>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FA827D38-A378-4493-95D5-0895F2C051BE}" type="slidenum">
              <a:rPr lang="en-US" altLang="en-US" sz="1200">
                <a:solidFill>
                  <a:srgbClr val="045C75"/>
                </a:solidFill>
              </a:rPr>
              <a:pPr eaLnBrk="1" hangingPunct="1"/>
              <a:t>32</a:t>
            </a:fld>
            <a:endParaRPr lang="en-US" altLang="en-US" sz="1200">
              <a:solidFill>
                <a:srgbClr val="045C75"/>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additive="base">
                                        <p:cTn id="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 calcmode="lin" valueType="num">
                                      <p:cBhvr additive="base">
                                        <p:cTn id="1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P spid="22"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334962"/>
          </a:xfrm>
        </p:spPr>
        <p:txBody>
          <a:bodyPr>
            <a:normAutofit fontScale="90000"/>
          </a:bodyPr>
          <a:lstStyle/>
          <a:p>
            <a:pPr>
              <a:defRPr/>
            </a:pPr>
            <a:r>
              <a:rPr lang="en-US" dirty="0" smtClean="0"/>
              <a:t>.</a:t>
            </a:r>
            <a:endParaRPr lang="en-US" dirty="0"/>
          </a:p>
        </p:txBody>
      </p:sp>
      <p:sp>
        <p:nvSpPr>
          <p:cNvPr id="58370" name="Content Placeholder 1"/>
          <p:cNvSpPr>
            <a:spLocks noGrp="1"/>
          </p:cNvSpPr>
          <p:nvPr>
            <p:ph idx="1"/>
          </p:nvPr>
        </p:nvSpPr>
        <p:spPr>
          <a:xfrm>
            <a:off x="381000" y="838200"/>
            <a:ext cx="8229600" cy="5168900"/>
          </a:xfrm>
        </p:spPr>
        <p:txBody>
          <a:bodyPr/>
          <a:lstStyle/>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rPr>
              <a:t>Reconstructing the Solution</a:t>
            </a:r>
          </a:p>
          <a:p>
            <a:pPr>
              <a:buFont typeface="Wingdings 2" panose="05020102010507070707" pitchFamily="18" charset="2"/>
              <a:buNone/>
              <a:defRPr/>
            </a:pPr>
            <a:endParaRPr lang="en-US" dirty="0" smtClean="0">
              <a:solidFill>
                <a:schemeClr val="bg2">
                  <a:lumMod val="50000"/>
                </a:schemeClr>
              </a:solidFill>
              <a:latin typeface="Comic Sans MS" pitchFamily="66" charset="0"/>
              <a:ea typeface="ヒラギノ角ゴ Pro W3" pitchFamily="-84" charset="-128"/>
            </a:endParaRP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rPr>
              <a:t>  Jobs                  Input Weights</a:t>
            </a: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rPr>
              <a:t>                   0     2     4     4     7     2     1    </a:t>
            </a:r>
          </a:p>
          <a:p>
            <a:pPr>
              <a:buFont typeface="Wingdings 2" panose="05020102010507070707" pitchFamily="18" charset="2"/>
              <a:buNone/>
              <a:defRPr/>
            </a:pPr>
            <a:endParaRPr lang="en-US" dirty="0" smtClean="0">
              <a:solidFill>
                <a:schemeClr val="bg2">
                  <a:lumMod val="50000"/>
                </a:schemeClr>
              </a:solidFill>
              <a:latin typeface="Comic Sans MS" pitchFamily="66" charset="0"/>
              <a:ea typeface="ヒラギノ角ゴ Pro W3" pitchFamily="-84" charset="-128"/>
            </a:endParaRP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rPr>
              <a:t>   			Array M</a:t>
            </a:r>
          </a:p>
          <a:p>
            <a:pPr>
              <a:buFont typeface="Wingdings 2" panose="05020102010507070707" pitchFamily="18" charset="2"/>
              <a:buNone/>
              <a:defRPr/>
            </a:pPr>
            <a:endParaRPr lang="en-US" dirty="0" smtClean="0">
              <a:solidFill>
                <a:schemeClr val="bg2">
                  <a:lumMod val="50000"/>
                </a:schemeClr>
              </a:solidFill>
              <a:latin typeface="Comic Sans MS" pitchFamily="66" charset="0"/>
              <a:ea typeface="ヒラギノ角ゴ Pro W3" pitchFamily="-84" charset="-128"/>
            </a:endParaRP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rPr>
              <a:t>      1            </a:t>
            </a: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rPr>
              <a:t>    </a:t>
            </a: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rPr>
              <a:t>     2         </a:t>
            </a:r>
          </a:p>
        </p:txBody>
      </p:sp>
      <p:sp>
        <p:nvSpPr>
          <p:cNvPr id="50179" name="Footer Placeholder 1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5018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8CD5E855-03EC-484C-B26F-B70311FC47B8}" type="slidenum">
              <a:rPr lang="en-US" altLang="en-US" sz="1200">
                <a:solidFill>
                  <a:srgbClr val="045C75"/>
                </a:solidFill>
              </a:rPr>
              <a:pPr eaLnBrk="1" hangingPunct="1"/>
              <a:t>33</a:t>
            </a:fld>
            <a:endParaRPr lang="en-US" altLang="en-US" sz="1200">
              <a:solidFill>
                <a:srgbClr val="045C75"/>
              </a:solidFill>
            </a:endParaRPr>
          </a:p>
        </p:txBody>
      </p:sp>
      <p:graphicFrame>
        <p:nvGraphicFramePr>
          <p:cNvPr id="4" name="Table 3"/>
          <p:cNvGraphicFramePr>
            <a:graphicFrameLocks noGrp="1"/>
          </p:cNvGraphicFramePr>
          <p:nvPr/>
        </p:nvGraphicFramePr>
        <p:xfrm>
          <a:off x="2362200" y="4267200"/>
          <a:ext cx="4800600" cy="365125"/>
        </p:xfrm>
        <a:graphic>
          <a:graphicData uri="http://schemas.openxmlformats.org/drawingml/2006/table">
            <a:tbl>
              <a:tblPr firstRow="1" bandRow="1">
                <a:tableStyleId>{8799B23B-EC83-4686-B30A-512413B5E67A}</a:tableStyleId>
              </a:tblPr>
              <a:tblGrid>
                <a:gridCol w="685800"/>
                <a:gridCol w="685800"/>
                <a:gridCol w="685800"/>
                <a:gridCol w="685800"/>
                <a:gridCol w="685800"/>
                <a:gridCol w="685800"/>
                <a:gridCol w="685800"/>
              </a:tblGrid>
              <a:tr h="365125">
                <a:tc>
                  <a:txBody>
                    <a:bodyPr/>
                    <a:lstStyle/>
                    <a:p>
                      <a:r>
                        <a:rPr lang="en-US" sz="1800" b="1" dirty="0" smtClean="0">
                          <a:solidFill>
                            <a:schemeClr val="tx1"/>
                          </a:solidFill>
                        </a:rPr>
                        <a:t>  0</a:t>
                      </a:r>
                      <a:endParaRPr lang="en-US" sz="1800" b="1" dirty="0">
                        <a:solidFill>
                          <a:schemeClr val="tx1"/>
                        </a:solidFill>
                      </a:endParaRPr>
                    </a:p>
                  </a:txBody>
                  <a:tcPr marT="45420" marB="45420"/>
                </a:tc>
                <a:tc>
                  <a:txBody>
                    <a:bodyPr/>
                    <a:lstStyle/>
                    <a:p>
                      <a:r>
                        <a:rPr lang="en-US" sz="1800" b="1" dirty="0" smtClean="0">
                          <a:solidFill>
                            <a:schemeClr val="tx1"/>
                          </a:solidFill>
                        </a:rPr>
                        <a:t>2</a:t>
                      </a:r>
                      <a:endParaRPr lang="en-US" sz="1800" b="1" dirty="0">
                        <a:solidFill>
                          <a:schemeClr val="tx1"/>
                        </a:solidFill>
                      </a:endParaRPr>
                    </a:p>
                  </a:txBody>
                  <a:tcPr marT="45420" marB="45420"/>
                </a:tc>
                <a:tc>
                  <a:txBody>
                    <a:bodyPr/>
                    <a:lstStyle/>
                    <a:p>
                      <a:endParaRPr lang="en-US" sz="1800" b="1" dirty="0">
                        <a:solidFill>
                          <a:schemeClr val="bg2">
                            <a:lumMod val="50000"/>
                          </a:schemeClr>
                        </a:solidFill>
                      </a:endParaRPr>
                    </a:p>
                  </a:txBody>
                  <a:tcPr marT="45420" marB="45420"/>
                </a:tc>
                <a:tc>
                  <a:txBody>
                    <a:bodyPr/>
                    <a:lstStyle/>
                    <a:p>
                      <a:endParaRPr lang="en-US" sz="1800" b="1">
                        <a:solidFill>
                          <a:schemeClr val="bg2">
                            <a:lumMod val="50000"/>
                          </a:schemeClr>
                        </a:solidFill>
                      </a:endParaRPr>
                    </a:p>
                  </a:txBody>
                  <a:tcPr marT="45420" marB="45420"/>
                </a:tc>
                <a:tc>
                  <a:txBody>
                    <a:bodyPr/>
                    <a:lstStyle/>
                    <a:p>
                      <a:endParaRPr lang="en-US" sz="1800" b="1">
                        <a:solidFill>
                          <a:schemeClr val="bg2">
                            <a:lumMod val="50000"/>
                          </a:schemeClr>
                        </a:solidFill>
                      </a:endParaRPr>
                    </a:p>
                  </a:txBody>
                  <a:tcPr marT="45420" marB="45420"/>
                </a:tc>
                <a:tc>
                  <a:txBody>
                    <a:bodyPr/>
                    <a:lstStyle/>
                    <a:p>
                      <a:endParaRPr lang="en-US" sz="1800" b="1">
                        <a:solidFill>
                          <a:schemeClr val="bg2">
                            <a:lumMod val="50000"/>
                          </a:schemeClr>
                        </a:solidFill>
                      </a:endParaRPr>
                    </a:p>
                  </a:txBody>
                  <a:tcPr marT="45420" marB="45420"/>
                </a:tc>
                <a:tc>
                  <a:txBody>
                    <a:bodyPr/>
                    <a:lstStyle/>
                    <a:p>
                      <a:endParaRPr lang="en-US" sz="1800" b="1" dirty="0">
                        <a:solidFill>
                          <a:schemeClr val="bg2">
                            <a:lumMod val="50000"/>
                          </a:schemeClr>
                        </a:solidFill>
                      </a:endParaRPr>
                    </a:p>
                  </a:txBody>
                  <a:tcPr marT="45420" marB="45420"/>
                </a:tc>
              </a:tr>
            </a:tbl>
          </a:graphicData>
        </a:graphic>
      </p:graphicFrame>
      <p:graphicFrame>
        <p:nvGraphicFramePr>
          <p:cNvPr id="5" name="Table 4"/>
          <p:cNvGraphicFramePr>
            <a:graphicFrameLocks noGrp="1"/>
          </p:cNvGraphicFramePr>
          <p:nvPr/>
        </p:nvGraphicFramePr>
        <p:xfrm>
          <a:off x="2362200" y="5257800"/>
          <a:ext cx="4876800" cy="371475"/>
        </p:xfrm>
        <a:graphic>
          <a:graphicData uri="http://schemas.openxmlformats.org/drawingml/2006/table">
            <a:tbl>
              <a:tblPr firstRow="1" bandRow="1">
                <a:tableStyleId>{8799B23B-EC83-4686-B30A-512413B5E67A}</a:tableStyleId>
              </a:tblPr>
              <a:tblGrid>
                <a:gridCol w="696686"/>
                <a:gridCol w="696686"/>
                <a:gridCol w="696686"/>
                <a:gridCol w="696686"/>
                <a:gridCol w="696686"/>
                <a:gridCol w="696686"/>
                <a:gridCol w="696686"/>
              </a:tblGrid>
              <a:tr h="371475">
                <a:tc>
                  <a:txBody>
                    <a:bodyPr/>
                    <a:lstStyle/>
                    <a:p>
                      <a:r>
                        <a:rPr lang="en-US" sz="1800" dirty="0" smtClean="0">
                          <a:solidFill>
                            <a:schemeClr val="tx1"/>
                          </a:solidFill>
                        </a:rPr>
                        <a:t>0</a:t>
                      </a:r>
                      <a:endParaRPr lang="en-US" sz="1800" dirty="0">
                        <a:solidFill>
                          <a:schemeClr val="tx1"/>
                        </a:solidFill>
                      </a:endParaRPr>
                    </a:p>
                  </a:txBody>
                  <a:tcPr marT="45798" marB="45798"/>
                </a:tc>
                <a:tc>
                  <a:txBody>
                    <a:bodyPr/>
                    <a:lstStyle/>
                    <a:p>
                      <a:r>
                        <a:rPr lang="en-US" sz="1800" dirty="0" smtClean="0">
                          <a:solidFill>
                            <a:schemeClr val="tx1"/>
                          </a:solidFill>
                        </a:rPr>
                        <a:t>2</a:t>
                      </a:r>
                      <a:endParaRPr lang="en-US" sz="1800" dirty="0">
                        <a:solidFill>
                          <a:schemeClr val="tx1"/>
                        </a:solidFill>
                      </a:endParaRPr>
                    </a:p>
                  </a:txBody>
                  <a:tcPr marT="45798" marB="45798"/>
                </a:tc>
                <a:tc>
                  <a:txBody>
                    <a:bodyPr/>
                    <a:lstStyle/>
                    <a:p>
                      <a:r>
                        <a:rPr lang="en-US" sz="1800" dirty="0" smtClean="0">
                          <a:solidFill>
                            <a:schemeClr val="tx1"/>
                          </a:solidFill>
                        </a:rPr>
                        <a:t>4</a:t>
                      </a:r>
                      <a:endParaRPr lang="en-US" sz="1800" dirty="0">
                        <a:solidFill>
                          <a:schemeClr val="tx1"/>
                        </a:solidFill>
                      </a:endParaRPr>
                    </a:p>
                  </a:txBody>
                  <a:tcPr marT="45798" marB="45798"/>
                </a:tc>
                <a:tc>
                  <a:txBody>
                    <a:bodyPr/>
                    <a:lstStyle/>
                    <a:p>
                      <a:endParaRPr lang="en-US" sz="1800" dirty="0">
                        <a:solidFill>
                          <a:schemeClr val="bg2">
                            <a:lumMod val="50000"/>
                          </a:schemeClr>
                        </a:solidFill>
                      </a:endParaRPr>
                    </a:p>
                  </a:txBody>
                  <a:tcPr marT="45798" marB="45798"/>
                </a:tc>
                <a:tc>
                  <a:txBody>
                    <a:bodyPr/>
                    <a:lstStyle/>
                    <a:p>
                      <a:endParaRPr lang="en-US" sz="1800">
                        <a:solidFill>
                          <a:schemeClr val="bg2">
                            <a:lumMod val="50000"/>
                          </a:schemeClr>
                        </a:solidFill>
                      </a:endParaRPr>
                    </a:p>
                  </a:txBody>
                  <a:tcPr marT="45798" marB="45798"/>
                </a:tc>
                <a:tc>
                  <a:txBody>
                    <a:bodyPr/>
                    <a:lstStyle/>
                    <a:p>
                      <a:endParaRPr lang="en-US" sz="1800">
                        <a:solidFill>
                          <a:schemeClr val="bg2">
                            <a:lumMod val="50000"/>
                          </a:schemeClr>
                        </a:solidFill>
                      </a:endParaRPr>
                    </a:p>
                  </a:txBody>
                  <a:tcPr marT="45798" marB="45798"/>
                </a:tc>
                <a:tc>
                  <a:txBody>
                    <a:bodyPr/>
                    <a:lstStyle/>
                    <a:p>
                      <a:endParaRPr lang="en-US" sz="1800" dirty="0">
                        <a:solidFill>
                          <a:schemeClr val="bg2">
                            <a:lumMod val="50000"/>
                          </a:schemeClr>
                        </a:solidFill>
                      </a:endParaRPr>
                    </a:p>
                  </a:txBody>
                  <a:tcPr marT="45798" marB="45798"/>
                </a:tc>
              </a:tr>
            </a:tbl>
          </a:graphicData>
        </a:graphic>
      </p:graphicFrame>
      <p:cxnSp>
        <p:nvCxnSpPr>
          <p:cNvPr id="22" name="Straight Connector 21"/>
          <p:cNvCxnSpPr>
            <a:cxnSpLocks noChangeShapeType="1"/>
          </p:cNvCxnSpPr>
          <p:nvPr/>
        </p:nvCxnSpPr>
        <p:spPr bwMode="auto">
          <a:xfrm flipV="1">
            <a:off x="3960813" y="4953000"/>
            <a:ext cx="1587" cy="306388"/>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26" name="Straight Connector 25"/>
          <p:cNvCxnSpPr>
            <a:cxnSpLocks noChangeShapeType="1"/>
          </p:cNvCxnSpPr>
          <p:nvPr/>
        </p:nvCxnSpPr>
        <p:spPr bwMode="auto">
          <a:xfrm rot="10800000">
            <a:off x="2819400" y="4953000"/>
            <a:ext cx="1143000" cy="1588"/>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29" name="Straight Arrow Connector 28"/>
          <p:cNvCxnSpPr>
            <a:cxnSpLocks noChangeShapeType="1"/>
          </p:cNvCxnSpPr>
          <p:nvPr/>
        </p:nvCxnSpPr>
        <p:spPr bwMode="auto">
          <a:xfrm rot="5400000">
            <a:off x="2667000" y="5105400"/>
            <a:ext cx="306388" cy="1588"/>
          </a:xfrm>
          <a:prstGeom prst="straightConnector1">
            <a:avLst/>
          </a:prstGeom>
          <a:noFill/>
          <a:ln w="38100">
            <a:solidFill>
              <a:srgbClr val="0BD0D9"/>
            </a:solidFill>
            <a:round/>
            <a:headEnd/>
            <a:tailEnd type="arrow" w="med" len="me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33" name="Straight Connector 32"/>
          <p:cNvCxnSpPr>
            <a:cxnSpLocks noChangeShapeType="1"/>
          </p:cNvCxnSpPr>
          <p:nvPr/>
        </p:nvCxnSpPr>
        <p:spPr bwMode="auto">
          <a:xfrm>
            <a:off x="3429000" y="3886200"/>
            <a:ext cx="0" cy="381000"/>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35" name="Straight Connector 34"/>
          <p:cNvCxnSpPr>
            <a:cxnSpLocks noChangeShapeType="1"/>
          </p:cNvCxnSpPr>
          <p:nvPr/>
        </p:nvCxnSpPr>
        <p:spPr bwMode="auto">
          <a:xfrm flipH="1">
            <a:off x="2514600" y="3886200"/>
            <a:ext cx="914400" cy="0"/>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39" name="Straight Arrow Connector 38"/>
          <p:cNvCxnSpPr>
            <a:cxnSpLocks noChangeShapeType="1"/>
          </p:cNvCxnSpPr>
          <p:nvPr/>
        </p:nvCxnSpPr>
        <p:spPr bwMode="auto">
          <a:xfrm flipH="1">
            <a:off x="2514600" y="3886200"/>
            <a:ext cx="3175" cy="381000"/>
          </a:xfrm>
          <a:prstGeom prst="straightConnector1">
            <a:avLst/>
          </a:prstGeom>
          <a:noFill/>
          <a:ln w="38100">
            <a:solidFill>
              <a:srgbClr val="0BD0D9"/>
            </a:solidFill>
            <a:round/>
            <a:headEnd/>
            <a:tailEnd type="arrow" w="med" len="me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
          <p:cNvSpPr>
            <a:spLocks noGrp="1"/>
          </p:cNvSpPr>
          <p:nvPr>
            <p:ph idx="1"/>
          </p:nvPr>
        </p:nvSpPr>
        <p:spPr>
          <a:xfrm>
            <a:off x="457200" y="228600"/>
            <a:ext cx="8229600" cy="6019800"/>
          </a:xfrm>
        </p:spPr>
        <p:txBody>
          <a:bodyPr/>
          <a:lstStyle/>
          <a:p>
            <a:pPr>
              <a:buFont typeface="Wingdings 2" panose="05020102010507070707" pitchFamily="18" charset="2"/>
              <a:buNone/>
              <a:defRPr/>
            </a:pPr>
            <a:endParaRPr lang="en-US" dirty="0" smtClean="0">
              <a:solidFill>
                <a:schemeClr val="bg2">
                  <a:lumMod val="50000"/>
                </a:schemeClr>
              </a:solidFill>
              <a:latin typeface="Comic Sans MS" pitchFamily="66" charset="0"/>
              <a:ea typeface="ヒラギノ角ゴ Pro W3" pitchFamily="-84" charset="-128"/>
            </a:endParaRP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rPr>
              <a:t>Jobs                  Input Weights</a:t>
            </a: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rPr>
              <a:t>                    0     2     4     4     7     2      1		       </a:t>
            </a: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rPr>
              <a:t>                   Array M</a:t>
            </a: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rPr>
              <a:t>       </a:t>
            </a: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rPr>
              <a:t>    3</a:t>
            </a:r>
          </a:p>
          <a:p>
            <a:pPr>
              <a:buFont typeface="Wingdings 2" panose="05020102010507070707" pitchFamily="18" charset="2"/>
              <a:buNone/>
              <a:defRPr/>
            </a:pPr>
            <a:endParaRPr lang="en-US" dirty="0" smtClean="0">
              <a:solidFill>
                <a:schemeClr val="bg2">
                  <a:lumMod val="50000"/>
                </a:schemeClr>
              </a:solidFill>
              <a:latin typeface="Comic Sans MS" pitchFamily="66" charset="0"/>
              <a:ea typeface="ヒラギノ角ゴ Pro W3" pitchFamily="-84" charset="-128"/>
            </a:endParaRPr>
          </a:p>
          <a:p>
            <a:pPr>
              <a:buFont typeface="Wingdings 2" panose="05020102010507070707" pitchFamily="18" charset="2"/>
              <a:buNone/>
              <a:defRPr/>
            </a:pPr>
            <a:endParaRPr lang="en-US" dirty="0" smtClean="0">
              <a:solidFill>
                <a:schemeClr val="bg2">
                  <a:lumMod val="50000"/>
                </a:schemeClr>
              </a:solidFill>
              <a:latin typeface="Comic Sans MS" pitchFamily="66" charset="0"/>
              <a:ea typeface="ヒラギノ角ゴ Pro W3" pitchFamily="-84" charset="-128"/>
            </a:endParaRP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rPr>
              <a:t>    4                                                         </a:t>
            </a: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rPr>
              <a:t>                                                              </a:t>
            </a: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rPr>
              <a:t>    5                           </a:t>
            </a:r>
          </a:p>
        </p:txBody>
      </p:sp>
      <p:sp>
        <p:nvSpPr>
          <p:cNvPr id="51202" name="Footer Placeholder 29"/>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5120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19688496-4501-4894-8BFE-6B17CCFBDD91}" type="slidenum">
              <a:rPr lang="en-US" altLang="en-US" sz="1200">
                <a:solidFill>
                  <a:srgbClr val="045C75"/>
                </a:solidFill>
              </a:rPr>
              <a:pPr eaLnBrk="1" hangingPunct="1"/>
              <a:t>34</a:t>
            </a:fld>
            <a:endParaRPr lang="en-US" altLang="en-US" sz="1200">
              <a:solidFill>
                <a:srgbClr val="045C75"/>
              </a:solidFill>
            </a:endParaRPr>
          </a:p>
        </p:txBody>
      </p:sp>
      <p:graphicFrame>
        <p:nvGraphicFramePr>
          <p:cNvPr id="4" name="Table 3"/>
          <p:cNvGraphicFramePr>
            <a:graphicFrameLocks noGrp="1"/>
          </p:cNvGraphicFramePr>
          <p:nvPr/>
        </p:nvGraphicFramePr>
        <p:xfrm>
          <a:off x="2133600" y="3962400"/>
          <a:ext cx="5105400" cy="365125"/>
        </p:xfrm>
        <a:graphic>
          <a:graphicData uri="http://schemas.openxmlformats.org/drawingml/2006/table">
            <a:tbl>
              <a:tblPr firstRow="1" bandRow="1">
                <a:tableStyleId>{8799B23B-EC83-4686-B30A-512413B5E67A}</a:tableStyleId>
              </a:tblPr>
              <a:tblGrid>
                <a:gridCol w="729343"/>
                <a:gridCol w="729343"/>
                <a:gridCol w="729343"/>
                <a:gridCol w="729343"/>
                <a:gridCol w="729343"/>
                <a:gridCol w="729343"/>
                <a:gridCol w="729343"/>
              </a:tblGrid>
              <a:tr h="365125">
                <a:tc>
                  <a:txBody>
                    <a:bodyPr/>
                    <a:lstStyle/>
                    <a:p>
                      <a:r>
                        <a:rPr lang="en-US" sz="1800" dirty="0" smtClean="0"/>
                        <a:t>  0 </a:t>
                      </a:r>
                      <a:endParaRPr lang="en-US" sz="1800" dirty="0"/>
                    </a:p>
                  </a:txBody>
                  <a:tcPr marT="45420" marB="45420"/>
                </a:tc>
                <a:tc>
                  <a:txBody>
                    <a:bodyPr/>
                    <a:lstStyle/>
                    <a:p>
                      <a:r>
                        <a:rPr lang="en-US" sz="1800" dirty="0" smtClean="0"/>
                        <a:t>  2</a:t>
                      </a:r>
                      <a:endParaRPr lang="en-US" sz="1800" dirty="0"/>
                    </a:p>
                  </a:txBody>
                  <a:tcPr marT="45420" marB="45420"/>
                </a:tc>
                <a:tc>
                  <a:txBody>
                    <a:bodyPr/>
                    <a:lstStyle/>
                    <a:p>
                      <a:r>
                        <a:rPr lang="en-US" sz="1800" dirty="0" smtClean="0"/>
                        <a:t>   4</a:t>
                      </a:r>
                      <a:endParaRPr lang="en-US" sz="1800" dirty="0"/>
                    </a:p>
                  </a:txBody>
                  <a:tcPr marT="45420" marB="45420"/>
                </a:tc>
                <a:tc>
                  <a:txBody>
                    <a:bodyPr/>
                    <a:lstStyle/>
                    <a:p>
                      <a:r>
                        <a:rPr lang="en-US" sz="1800" baseline="0" dirty="0" smtClean="0"/>
                        <a:t>  6</a:t>
                      </a:r>
                      <a:endParaRPr lang="en-US" sz="1800" dirty="0"/>
                    </a:p>
                  </a:txBody>
                  <a:tcPr marT="45420" marB="45420"/>
                </a:tc>
                <a:tc>
                  <a:txBody>
                    <a:bodyPr/>
                    <a:lstStyle/>
                    <a:p>
                      <a:r>
                        <a:rPr lang="en-US" sz="1800" baseline="0" dirty="0" smtClean="0"/>
                        <a:t>  7</a:t>
                      </a:r>
                      <a:endParaRPr lang="en-US" sz="1800" dirty="0"/>
                    </a:p>
                  </a:txBody>
                  <a:tcPr marT="45420" marB="45420"/>
                </a:tc>
                <a:tc>
                  <a:txBody>
                    <a:bodyPr/>
                    <a:lstStyle/>
                    <a:p>
                      <a:endParaRPr lang="en-US" sz="1800" dirty="0"/>
                    </a:p>
                  </a:txBody>
                  <a:tcPr marT="45420" marB="45420"/>
                </a:tc>
                <a:tc>
                  <a:txBody>
                    <a:bodyPr/>
                    <a:lstStyle/>
                    <a:p>
                      <a:endParaRPr lang="en-US" sz="1800" dirty="0"/>
                    </a:p>
                  </a:txBody>
                  <a:tcPr marT="45420" marB="45420"/>
                </a:tc>
              </a:tr>
            </a:tbl>
          </a:graphicData>
        </a:graphic>
      </p:graphicFrame>
      <p:graphicFrame>
        <p:nvGraphicFramePr>
          <p:cNvPr id="5" name="Table 4"/>
          <p:cNvGraphicFramePr>
            <a:graphicFrameLocks noGrp="1"/>
          </p:cNvGraphicFramePr>
          <p:nvPr/>
        </p:nvGraphicFramePr>
        <p:xfrm>
          <a:off x="2133600" y="2743200"/>
          <a:ext cx="5029200" cy="381000"/>
        </p:xfrm>
        <a:graphic>
          <a:graphicData uri="http://schemas.openxmlformats.org/drawingml/2006/table">
            <a:tbl>
              <a:tblPr firstRow="1" bandRow="1">
                <a:tableStyleId>{8799B23B-EC83-4686-B30A-512413B5E67A}</a:tableStyleId>
              </a:tblPr>
              <a:tblGrid>
                <a:gridCol w="718457"/>
                <a:gridCol w="718457"/>
                <a:gridCol w="718457"/>
                <a:gridCol w="718457"/>
                <a:gridCol w="718457"/>
                <a:gridCol w="718457"/>
                <a:gridCol w="718457"/>
              </a:tblGrid>
              <a:tr h="381000">
                <a:tc>
                  <a:txBody>
                    <a:bodyPr/>
                    <a:lstStyle/>
                    <a:p>
                      <a:r>
                        <a:rPr lang="en-US" dirty="0" smtClean="0"/>
                        <a:t>  0</a:t>
                      </a:r>
                      <a:endParaRPr lang="en-US" dirty="0"/>
                    </a:p>
                  </a:txBody>
                  <a:tcPr/>
                </a:tc>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r>
                        <a:rPr lang="en-US" dirty="0" smtClean="0"/>
                        <a:t>6</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cxnSp>
        <p:nvCxnSpPr>
          <p:cNvPr id="22" name="Straight Connector 21"/>
          <p:cNvCxnSpPr>
            <a:cxnSpLocks noChangeShapeType="1"/>
          </p:cNvCxnSpPr>
          <p:nvPr/>
        </p:nvCxnSpPr>
        <p:spPr bwMode="auto">
          <a:xfrm rot="5400000" flipH="1" flipV="1">
            <a:off x="3620294" y="2551906"/>
            <a:ext cx="381000" cy="1588"/>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26" name="Straight Connector 25"/>
          <p:cNvCxnSpPr>
            <a:cxnSpLocks noChangeShapeType="1"/>
          </p:cNvCxnSpPr>
          <p:nvPr/>
        </p:nvCxnSpPr>
        <p:spPr bwMode="auto">
          <a:xfrm flipH="1">
            <a:off x="2286000" y="2362200"/>
            <a:ext cx="1524000" cy="0"/>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33" name="Straight Connector 32"/>
          <p:cNvCxnSpPr>
            <a:cxnSpLocks noChangeShapeType="1"/>
          </p:cNvCxnSpPr>
          <p:nvPr/>
        </p:nvCxnSpPr>
        <p:spPr bwMode="auto">
          <a:xfrm rot="16200000" flipH="1">
            <a:off x="3201194" y="2591594"/>
            <a:ext cx="228600" cy="74612"/>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35" name="Straight Connector 34"/>
          <p:cNvCxnSpPr>
            <a:cxnSpLocks noChangeShapeType="1"/>
          </p:cNvCxnSpPr>
          <p:nvPr/>
        </p:nvCxnSpPr>
        <p:spPr bwMode="auto">
          <a:xfrm rot="10800000">
            <a:off x="2819400" y="2514600"/>
            <a:ext cx="457200" cy="1588"/>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39" name="Straight Arrow Connector 38"/>
          <p:cNvCxnSpPr>
            <a:cxnSpLocks noChangeShapeType="1"/>
          </p:cNvCxnSpPr>
          <p:nvPr/>
        </p:nvCxnSpPr>
        <p:spPr bwMode="auto">
          <a:xfrm rot="5400000">
            <a:off x="2058194" y="2590006"/>
            <a:ext cx="457200" cy="1588"/>
          </a:xfrm>
          <a:prstGeom prst="straightConnector1">
            <a:avLst/>
          </a:prstGeom>
          <a:noFill/>
          <a:ln w="38100">
            <a:solidFill>
              <a:srgbClr val="0BD0D9"/>
            </a:solidFill>
            <a:round/>
            <a:headEnd/>
            <a:tailEnd type="arrow" w="med" len="me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graphicFrame>
        <p:nvGraphicFramePr>
          <p:cNvPr id="43" name="Table 42"/>
          <p:cNvGraphicFramePr>
            <a:graphicFrameLocks noGrp="1"/>
          </p:cNvGraphicFramePr>
          <p:nvPr/>
        </p:nvGraphicFramePr>
        <p:xfrm>
          <a:off x="2209800" y="4953000"/>
          <a:ext cx="5105400" cy="371475"/>
        </p:xfrm>
        <a:graphic>
          <a:graphicData uri="http://schemas.openxmlformats.org/drawingml/2006/table">
            <a:tbl>
              <a:tblPr firstRow="1" bandRow="1">
                <a:tableStyleId>{8799B23B-EC83-4686-B30A-512413B5E67A}</a:tableStyleId>
              </a:tblPr>
              <a:tblGrid>
                <a:gridCol w="729343"/>
                <a:gridCol w="729343"/>
                <a:gridCol w="729343"/>
                <a:gridCol w="729343"/>
                <a:gridCol w="729343"/>
                <a:gridCol w="729343"/>
                <a:gridCol w="729343"/>
              </a:tblGrid>
              <a:tr h="371475">
                <a:tc>
                  <a:txBody>
                    <a:bodyPr/>
                    <a:lstStyle/>
                    <a:p>
                      <a:r>
                        <a:rPr lang="en-US" sz="1800" dirty="0" smtClean="0"/>
                        <a:t>   0</a:t>
                      </a:r>
                      <a:endParaRPr lang="en-US" sz="1800" dirty="0"/>
                    </a:p>
                  </a:txBody>
                  <a:tcPr marT="45798" marB="45798"/>
                </a:tc>
                <a:tc>
                  <a:txBody>
                    <a:bodyPr/>
                    <a:lstStyle/>
                    <a:p>
                      <a:r>
                        <a:rPr lang="en-US" sz="1800" baseline="0" dirty="0" smtClean="0"/>
                        <a:t>   2</a:t>
                      </a:r>
                      <a:endParaRPr lang="en-US" sz="1800" dirty="0"/>
                    </a:p>
                  </a:txBody>
                  <a:tcPr marT="45798" marB="45798"/>
                </a:tc>
                <a:tc>
                  <a:txBody>
                    <a:bodyPr/>
                    <a:lstStyle/>
                    <a:p>
                      <a:r>
                        <a:rPr lang="en-US" sz="1800" baseline="0" dirty="0" smtClean="0"/>
                        <a:t>   4</a:t>
                      </a:r>
                      <a:endParaRPr lang="en-US" sz="1800" dirty="0"/>
                    </a:p>
                  </a:txBody>
                  <a:tcPr marT="45798" marB="45798"/>
                </a:tc>
                <a:tc>
                  <a:txBody>
                    <a:bodyPr/>
                    <a:lstStyle/>
                    <a:p>
                      <a:r>
                        <a:rPr lang="en-US" sz="1800" baseline="0" dirty="0" smtClean="0"/>
                        <a:t>  6</a:t>
                      </a:r>
                      <a:endParaRPr lang="en-US" sz="1800" dirty="0"/>
                    </a:p>
                  </a:txBody>
                  <a:tcPr marT="45798" marB="45798"/>
                </a:tc>
                <a:tc>
                  <a:txBody>
                    <a:bodyPr/>
                    <a:lstStyle/>
                    <a:p>
                      <a:r>
                        <a:rPr lang="en-US" sz="1800" baseline="0" dirty="0" smtClean="0"/>
                        <a:t>  7</a:t>
                      </a:r>
                      <a:endParaRPr lang="en-US" sz="1800" dirty="0"/>
                    </a:p>
                  </a:txBody>
                  <a:tcPr marT="45798" marB="45798"/>
                </a:tc>
                <a:tc>
                  <a:txBody>
                    <a:bodyPr/>
                    <a:lstStyle/>
                    <a:p>
                      <a:r>
                        <a:rPr lang="en-US" sz="1800" dirty="0" smtClean="0"/>
                        <a:t>  8</a:t>
                      </a:r>
                      <a:endParaRPr lang="en-US" sz="1800" dirty="0"/>
                    </a:p>
                  </a:txBody>
                  <a:tcPr marT="45798" marB="45798"/>
                </a:tc>
                <a:tc>
                  <a:txBody>
                    <a:bodyPr/>
                    <a:lstStyle/>
                    <a:p>
                      <a:endParaRPr lang="en-US" sz="1800" dirty="0"/>
                    </a:p>
                  </a:txBody>
                  <a:tcPr marT="45798" marB="45798"/>
                </a:tc>
              </a:tr>
            </a:tbl>
          </a:graphicData>
        </a:graphic>
      </p:graphicFrame>
      <p:cxnSp>
        <p:nvCxnSpPr>
          <p:cNvPr id="23" name="Straight Connector 22"/>
          <p:cNvCxnSpPr>
            <a:cxnSpLocks noChangeShapeType="1"/>
          </p:cNvCxnSpPr>
          <p:nvPr/>
        </p:nvCxnSpPr>
        <p:spPr bwMode="auto">
          <a:xfrm rot="5400000" flipH="1" flipV="1">
            <a:off x="4382294" y="3313906"/>
            <a:ext cx="381000" cy="1588"/>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25" name="Straight Connector 24"/>
          <p:cNvCxnSpPr>
            <a:cxnSpLocks noChangeShapeType="1"/>
          </p:cNvCxnSpPr>
          <p:nvPr/>
        </p:nvCxnSpPr>
        <p:spPr bwMode="auto">
          <a:xfrm>
            <a:off x="3352800" y="3505200"/>
            <a:ext cx="1219200" cy="1588"/>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36" name="Straight Arrow Connector 35"/>
          <p:cNvCxnSpPr>
            <a:cxnSpLocks noChangeShapeType="1"/>
          </p:cNvCxnSpPr>
          <p:nvPr/>
        </p:nvCxnSpPr>
        <p:spPr bwMode="auto">
          <a:xfrm rot="5400000" flipH="1" flipV="1">
            <a:off x="3163094" y="3313906"/>
            <a:ext cx="381000" cy="1588"/>
          </a:xfrm>
          <a:prstGeom prst="straightConnector1">
            <a:avLst/>
          </a:prstGeom>
          <a:noFill/>
          <a:ln w="38100">
            <a:solidFill>
              <a:srgbClr val="0BD0D9"/>
            </a:solidFill>
            <a:round/>
            <a:headEnd/>
            <a:tailEnd type="arrow" w="med" len="me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38" name="Straight Connector 37"/>
          <p:cNvCxnSpPr>
            <a:cxnSpLocks noChangeShapeType="1"/>
          </p:cNvCxnSpPr>
          <p:nvPr/>
        </p:nvCxnSpPr>
        <p:spPr bwMode="auto">
          <a:xfrm flipV="1">
            <a:off x="5334000" y="3657600"/>
            <a:ext cx="0" cy="304800"/>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42" name="Straight Connector 41"/>
          <p:cNvCxnSpPr>
            <a:cxnSpLocks noChangeShapeType="1"/>
          </p:cNvCxnSpPr>
          <p:nvPr/>
        </p:nvCxnSpPr>
        <p:spPr bwMode="auto">
          <a:xfrm>
            <a:off x="2590800" y="3657600"/>
            <a:ext cx="2743200" cy="1588"/>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46" name="Straight Arrow Connector 45"/>
          <p:cNvCxnSpPr>
            <a:cxnSpLocks noChangeShapeType="1"/>
          </p:cNvCxnSpPr>
          <p:nvPr/>
        </p:nvCxnSpPr>
        <p:spPr bwMode="auto">
          <a:xfrm flipH="1">
            <a:off x="2438400" y="3657600"/>
            <a:ext cx="152400" cy="304800"/>
          </a:xfrm>
          <a:prstGeom prst="straightConnector1">
            <a:avLst/>
          </a:prstGeom>
          <a:noFill/>
          <a:ln w="38100">
            <a:solidFill>
              <a:srgbClr val="0BD0D9"/>
            </a:solidFill>
            <a:round/>
            <a:headEnd/>
            <a:tailEnd type="arrow" w="med" len="me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48" name="Straight Connector 47"/>
          <p:cNvCxnSpPr>
            <a:cxnSpLocks noChangeShapeType="1"/>
          </p:cNvCxnSpPr>
          <p:nvPr/>
        </p:nvCxnSpPr>
        <p:spPr bwMode="auto">
          <a:xfrm rot="5400000" flipH="1" flipV="1">
            <a:off x="5791994" y="4723606"/>
            <a:ext cx="457200" cy="1588"/>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51" name="Straight Connector 50"/>
          <p:cNvCxnSpPr>
            <a:cxnSpLocks noChangeShapeType="1"/>
          </p:cNvCxnSpPr>
          <p:nvPr/>
        </p:nvCxnSpPr>
        <p:spPr bwMode="auto">
          <a:xfrm rot="10800000">
            <a:off x="4572000" y="4495800"/>
            <a:ext cx="1447800" cy="1588"/>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53" name="Straight Arrow Connector 52"/>
          <p:cNvCxnSpPr>
            <a:cxnSpLocks noChangeShapeType="1"/>
          </p:cNvCxnSpPr>
          <p:nvPr/>
        </p:nvCxnSpPr>
        <p:spPr bwMode="auto">
          <a:xfrm>
            <a:off x="4572000" y="4495800"/>
            <a:ext cx="0" cy="381000"/>
          </a:xfrm>
          <a:prstGeom prst="straightConnector1">
            <a:avLst/>
          </a:prstGeom>
          <a:noFill/>
          <a:ln w="38100">
            <a:solidFill>
              <a:srgbClr val="0BD0D9"/>
            </a:solidFill>
            <a:round/>
            <a:headEnd/>
            <a:tailEnd type="arrow" w="med" len="me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37" name="Straight Arrow Connector 36"/>
          <p:cNvCxnSpPr>
            <a:cxnSpLocks noChangeShapeType="1"/>
          </p:cNvCxnSpPr>
          <p:nvPr/>
        </p:nvCxnSpPr>
        <p:spPr bwMode="auto">
          <a:xfrm rot="5400000">
            <a:off x="2628900" y="2552700"/>
            <a:ext cx="228600" cy="152400"/>
          </a:xfrm>
          <a:prstGeom prst="straightConnector1">
            <a:avLst/>
          </a:prstGeom>
          <a:noFill/>
          <a:ln w="38100">
            <a:solidFill>
              <a:srgbClr val="0BD0D9"/>
            </a:solidFill>
            <a:round/>
            <a:headEnd/>
            <a:tailEnd type="arrow" w="med" len="me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graphicFrame>
        <p:nvGraphicFramePr>
          <p:cNvPr id="27" name="Table 26"/>
          <p:cNvGraphicFramePr>
            <a:graphicFrameLocks noGrp="1"/>
          </p:cNvGraphicFramePr>
          <p:nvPr/>
        </p:nvGraphicFramePr>
        <p:xfrm>
          <a:off x="2209800" y="5791200"/>
          <a:ext cx="5029200" cy="371475"/>
        </p:xfrm>
        <a:graphic>
          <a:graphicData uri="http://schemas.openxmlformats.org/drawingml/2006/table">
            <a:tbl>
              <a:tblPr firstRow="1" bandRow="1">
                <a:tableStyleId>{8799B23B-EC83-4686-B30A-512413B5E67A}</a:tableStyleId>
              </a:tblPr>
              <a:tblGrid>
                <a:gridCol w="718457"/>
                <a:gridCol w="718457"/>
                <a:gridCol w="718457"/>
                <a:gridCol w="718457"/>
                <a:gridCol w="718457"/>
                <a:gridCol w="718457"/>
                <a:gridCol w="718457"/>
              </a:tblGrid>
              <a:tr h="371475">
                <a:tc>
                  <a:txBody>
                    <a:bodyPr/>
                    <a:lstStyle/>
                    <a:p>
                      <a:pPr algn="ctr"/>
                      <a:r>
                        <a:rPr lang="en-US" sz="1800" dirty="0" smtClean="0"/>
                        <a:t>0</a:t>
                      </a:r>
                      <a:endParaRPr lang="en-US" sz="1800" dirty="0"/>
                    </a:p>
                  </a:txBody>
                  <a:tcPr marT="45798" marB="45798"/>
                </a:tc>
                <a:tc>
                  <a:txBody>
                    <a:bodyPr/>
                    <a:lstStyle/>
                    <a:p>
                      <a:pPr algn="ctr"/>
                      <a:r>
                        <a:rPr lang="en-US" sz="1800" dirty="0" smtClean="0"/>
                        <a:t>2</a:t>
                      </a:r>
                      <a:endParaRPr lang="en-US" sz="1800" dirty="0"/>
                    </a:p>
                  </a:txBody>
                  <a:tcPr marT="45798" marB="45798"/>
                </a:tc>
                <a:tc>
                  <a:txBody>
                    <a:bodyPr/>
                    <a:lstStyle/>
                    <a:p>
                      <a:pPr algn="ctr"/>
                      <a:r>
                        <a:rPr lang="en-US" sz="1800" dirty="0" smtClean="0"/>
                        <a:t>4</a:t>
                      </a:r>
                      <a:endParaRPr lang="en-US" sz="1800" dirty="0"/>
                    </a:p>
                  </a:txBody>
                  <a:tcPr marT="45798" marB="45798"/>
                </a:tc>
                <a:tc>
                  <a:txBody>
                    <a:bodyPr/>
                    <a:lstStyle/>
                    <a:p>
                      <a:pPr algn="ctr"/>
                      <a:r>
                        <a:rPr lang="en-US" sz="1800" dirty="0" smtClean="0"/>
                        <a:t>6</a:t>
                      </a:r>
                      <a:endParaRPr lang="en-US" sz="1800" dirty="0"/>
                    </a:p>
                  </a:txBody>
                  <a:tcPr marT="45798" marB="45798"/>
                </a:tc>
                <a:tc>
                  <a:txBody>
                    <a:bodyPr/>
                    <a:lstStyle/>
                    <a:p>
                      <a:pPr algn="ctr"/>
                      <a:r>
                        <a:rPr lang="en-US" sz="1800" dirty="0" smtClean="0"/>
                        <a:t>7</a:t>
                      </a:r>
                      <a:endParaRPr lang="en-US" sz="1800" dirty="0"/>
                    </a:p>
                  </a:txBody>
                  <a:tcPr marT="45798" marB="45798"/>
                </a:tc>
                <a:tc>
                  <a:txBody>
                    <a:bodyPr/>
                    <a:lstStyle/>
                    <a:p>
                      <a:pPr algn="ctr"/>
                      <a:r>
                        <a:rPr lang="en-US" sz="1800" dirty="0" smtClean="0"/>
                        <a:t>8</a:t>
                      </a:r>
                      <a:endParaRPr lang="en-US" sz="1800" dirty="0"/>
                    </a:p>
                  </a:txBody>
                  <a:tcPr marT="45798" marB="45798"/>
                </a:tc>
                <a:tc>
                  <a:txBody>
                    <a:bodyPr/>
                    <a:lstStyle/>
                    <a:p>
                      <a:pPr algn="ctr"/>
                      <a:r>
                        <a:rPr lang="en-US" sz="1800" dirty="0" smtClean="0"/>
                        <a:t>8</a:t>
                      </a:r>
                      <a:endParaRPr lang="en-US" sz="1800" dirty="0"/>
                    </a:p>
                  </a:txBody>
                  <a:tcPr marT="45798" marB="45798"/>
                </a:tc>
              </a:tr>
            </a:tbl>
          </a:graphicData>
        </a:graphic>
      </p:graphicFrame>
      <p:cxnSp>
        <p:nvCxnSpPr>
          <p:cNvPr id="28" name="Straight Connector 27"/>
          <p:cNvCxnSpPr>
            <a:cxnSpLocks noChangeShapeType="1"/>
          </p:cNvCxnSpPr>
          <p:nvPr/>
        </p:nvCxnSpPr>
        <p:spPr bwMode="auto">
          <a:xfrm flipV="1">
            <a:off x="6858000" y="5486400"/>
            <a:ext cx="0" cy="304800"/>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29" name="Straight Connector 28"/>
          <p:cNvCxnSpPr>
            <a:cxnSpLocks noChangeShapeType="1"/>
          </p:cNvCxnSpPr>
          <p:nvPr/>
        </p:nvCxnSpPr>
        <p:spPr bwMode="auto">
          <a:xfrm flipH="1" flipV="1">
            <a:off x="6096000" y="5486400"/>
            <a:ext cx="762000" cy="1588"/>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32" name="Straight Arrow Connector 31"/>
          <p:cNvCxnSpPr>
            <a:cxnSpLocks noChangeShapeType="1"/>
          </p:cNvCxnSpPr>
          <p:nvPr/>
        </p:nvCxnSpPr>
        <p:spPr bwMode="auto">
          <a:xfrm>
            <a:off x="6096000" y="5486400"/>
            <a:ext cx="0" cy="304800"/>
          </a:xfrm>
          <a:prstGeom prst="straightConnector1">
            <a:avLst/>
          </a:prstGeom>
          <a:noFill/>
          <a:ln w="38100">
            <a:solidFill>
              <a:srgbClr val="0BD0D9"/>
            </a:solidFill>
            <a:round/>
            <a:headEnd/>
            <a:tailEnd type="arrow" w="med" len="me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258762"/>
          </a:xfrm>
        </p:spPr>
        <p:txBody>
          <a:bodyPr>
            <a:normAutofit fontScale="90000"/>
          </a:bodyPr>
          <a:lstStyle/>
          <a:p>
            <a:pPr>
              <a:defRPr/>
            </a:pPr>
            <a:r>
              <a:rPr lang="en-US" dirty="0" smtClean="0"/>
              <a:t>.</a:t>
            </a:r>
            <a:endParaRPr lang="en-US" dirty="0"/>
          </a:p>
        </p:txBody>
      </p:sp>
      <p:sp>
        <p:nvSpPr>
          <p:cNvPr id="60418" name="Content Placeholder 1"/>
          <p:cNvSpPr>
            <a:spLocks noGrp="1"/>
          </p:cNvSpPr>
          <p:nvPr>
            <p:ph idx="1"/>
          </p:nvPr>
        </p:nvSpPr>
        <p:spPr>
          <a:xfrm>
            <a:off x="381000" y="990600"/>
            <a:ext cx="8229600" cy="5016500"/>
          </a:xfrm>
        </p:spPr>
        <p:txBody>
          <a:bodyPr/>
          <a:lstStyle/>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rPr>
              <a:t> Jobs                  Input Weights</a:t>
            </a: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rPr>
              <a:t>   6                    0       2      4        4      7       2       1 </a:t>
            </a:r>
          </a:p>
        </p:txBody>
      </p:sp>
      <p:sp>
        <p:nvSpPr>
          <p:cNvPr id="52227" name="Footer Placeholder 1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522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F2AD6301-3F39-4DA8-A72B-CA4EEBF69C89}" type="slidenum">
              <a:rPr lang="en-US" altLang="en-US" sz="1200">
                <a:solidFill>
                  <a:srgbClr val="045C75"/>
                </a:solidFill>
              </a:rPr>
              <a:pPr eaLnBrk="1" hangingPunct="1"/>
              <a:t>35</a:t>
            </a:fld>
            <a:endParaRPr lang="en-US" altLang="en-US" sz="1200">
              <a:solidFill>
                <a:srgbClr val="045C75"/>
              </a:solidFill>
            </a:endParaRPr>
          </a:p>
        </p:txBody>
      </p:sp>
      <p:graphicFrame>
        <p:nvGraphicFramePr>
          <p:cNvPr id="5" name="Table 4"/>
          <p:cNvGraphicFramePr>
            <a:graphicFrameLocks noGrp="1"/>
          </p:cNvGraphicFramePr>
          <p:nvPr/>
        </p:nvGraphicFramePr>
        <p:xfrm>
          <a:off x="2362200" y="1981200"/>
          <a:ext cx="5029200" cy="371475"/>
        </p:xfrm>
        <a:graphic>
          <a:graphicData uri="http://schemas.openxmlformats.org/drawingml/2006/table">
            <a:tbl>
              <a:tblPr firstRow="1" bandRow="1">
                <a:tableStyleId>{8799B23B-EC83-4686-B30A-512413B5E67A}</a:tableStyleId>
              </a:tblPr>
              <a:tblGrid>
                <a:gridCol w="718457"/>
                <a:gridCol w="718457"/>
                <a:gridCol w="718457"/>
                <a:gridCol w="718457"/>
                <a:gridCol w="718457"/>
                <a:gridCol w="718457"/>
                <a:gridCol w="718457"/>
              </a:tblGrid>
              <a:tr h="371475">
                <a:tc>
                  <a:txBody>
                    <a:bodyPr/>
                    <a:lstStyle/>
                    <a:p>
                      <a:pPr algn="ctr"/>
                      <a:r>
                        <a:rPr lang="en-US" sz="1800" dirty="0" smtClean="0"/>
                        <a:t>0</a:t>
                      </a:r>
                      <a:endParaRPr lang="en-US" sz="1800" dirty="0"/>
                    </a:p>
                  </a:txBody>
                  <a:tcPr marT="45798" marB="45798"/>
                </a:tc>
                <a:tc>
                  <a:txBody>
                    <a:bodyPr/>
                    <a:lstStyle/>
                    <a:p>
                      <a:pPr algn="ctr"/>
                      <a:r>
                        <a:rPr lang="en-US" sz="1800" dirty="0" smtClean="0"/>
                        <a:t>2</a:t>
                      </a:r>
                      <a:endParaRPr lang="en-US" sz="1800" dirty="0"/>
                    </a:p>
                  </a:txBody>
                  <a:tcPr marT="45798" marB="45798"/>
                </a:tc>
                <a:tc>
                  <a:txBody>
                    <a:bodyPr/>
                    <a:lstStyle/>
                    <a:p>
                      <a:pPr algn="ctr"/>
                      <a:r>
                        <a:rPr lang="en-US" sz="1800" dirty="0" smtClean="0"/>
                        <a:t>4</a:t>
                      </a:r>
                      <a:endParaRPr lang="en-US" sz="1800" dirty="0"/>
                    </a:p>
                  </a:txBody>
                  <a:tcPr marT="45798" marB="45798"/>
                </a:tc>
                <a:tc>
                  <a:txBody>
                    <a:bodyPr/>
                    <a:lstStyle/>
                    <a:p>
                      <a:pPr algn="ctr"/>
                      <a:r>
                        <a:rPr lang="en-US" sz="1800" dirty="0" smtClean="0"/>
                        <a:t>6</a:t>
                      </a:r>
                      <a:endParaRPr lang="en-US" sz="1800" dirty="0"/>
                    </a:p>
                  </a:txBody>
                  <a:tcPr marT="45798" marB="45798"/>
                </a:tc>
                <a:tc>
                  <a:txBody>
                    <a:bodyPr/>
                    <a:lstStyle/>
                    <a:p>
                      <a:pPr algn="ctr"/>
                      <a:r>
                        <a:rPr lang="en-US" sz="1800" dirty="0" smtClean="0"/>
                        <a:t>7</a:t>
                      </a:r>
                      <a:endParaRPr lang="en-US" sz="1800" dirty="0"/>
                    </a:p>
                  </a:txBody>
                  <a:tcPr marT="45798" marB="45798"/>
                </a:tc>
                <a:tc>
                  <a:txBody>
                    <a:bodyPr/>
                    <a:lstStyle/>
                    <a:p>
                      <a:pPr algn="ctr"/>
                      <a:r>
                        <a:rPr lang="en-US" sz="1800" dirty="0" smtClean="0"/>
                        <a:t>8</a:t>
                      </a:r>
                      <a:endParaRPr lang="en-US" sz="1800" dirty="0"/>
                    </a:p>
                  </a:txBody>
                  <a:tcPr marT="45798" marB="45798"/>
                </a:tc>
                <a:tc>
                  <a:txBody>
                    <a:bodyPr/>
                    <a:lstStyle/>
                    <a:p>
                      <a:pPr algn="ctr"/>
                      <a:r>
                        <a:rPr lang="en-US" sz="1800" dirty="0" smtClean="0"/>
                        <a:t>8</a:t>
                      </a:r>
                      <a:endParaRPr lang="en-US" sz="1800" dirty="0"/>
                    </a:p>
                  </a:txBody>
                  <a:tcPr marT="45798" marB="45798"/>
                </a:tc>
              </a:tr>
            </a:tbl>
          </a:graphicData>
        </a:graphic>
      </p:graphicFrame>
      <p:cxnSp>
        <p:nvCxnSpPr>
          <p:cNvPr id="7" name="Straight Connector 6"/>
          <p:cNvCxnSpPr>
            <a:cxnSpLocks noChangeShapeType="1"/>
          </p:cNvCxnSpPr>
          <p:nvPr/>
        </p:nvCxnSpPr>
        <p:spPr bwMode="auto">
          <a:xfrm flipH="1">
            <a:off x="7086600" y="2362200"/>
            <a:ext cx="1588" cy="381000"/>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9" name="Straight Connector 8"/>
          <p:cNvCxnSpPr>
            <a:cxnSpLocks noChangeShapeType="1"/>
          </p:cNvCxnSpPr>
          <p:nvPr/>
        </p:nvCxnSpPr>
        <p:spPr bwMode="auto">
          <a:xfrm>
            <a:off x="6400800" y="2743200"/>
            <a:ext cx="685800" cy="1588"/>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11" name="Straight Arrow Connector 10"/>
          <p:cNvCxnSpPr>
            <a:cxnSpLocks noChangeShapeType="1"/>
          </p:cNvCxnSpPr>
          <p:nvPr/>
        </p:nvCxnSpPr>
        <p:spPr bwMode="auto">
          <a:xfrm rot="5400000" flipH="1" flipV="1">
            <a:off x="6172994" y="2513806"/>
            <a:ext cx="457200" cy="1588"/>
          </a:xfrm>
          <a:prstGeom prst="straightConnector1">
            <a:avLst/>
          </a:prstGeom>
          <a:noFill/>
          <a:ln w="38100">
            <a:solidFill>
              <a:srgbClr val="0BD0D9"/>
            </a:solidFill>
            <a:round/>
            <a:headEnd/>
            <a:tailEnd type="arrow" w="med" len="me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rot="5400000">
            <a:off x="5943601" y="2590800"/>
            <a:ext cx="457200" cy="3175"/>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p:cNvCxnSpPr>
          <p:nvPr/>
        </p:nvCxnSpPr>
        <p:spPr bwMode="auto">
          <a:xfrm flipH="1" flipV="1">
            <a:off x="4953000" y="2819400"/>
            <a:ext cx="1219200" cy="1588"/>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rot="5400000" flipH="1" flipV="1">
            <a:off x="4725194" y="2590006"/>
            <a:ext cx="457200" cy="1588"/>
          </a:xfrm>
          <a:prstGeom prst="straightConnector1">
            <a:avLst/>
          </a:prstGeom>
          <a:noFill/>
          <a:ln w="38100">
            <a:solidFill>
              <a:srgbClr val="0BD0D9"/>
            </a:solidFill>
            <a:round/>
            <a:headEnd/>
            <a:tailEnd type="arrow" w="med" len="me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21" name="Straight Connector 20"/>
          <p:cNvCxnSpPr>
            <a:cxnSpLocks noChangeShapeType="1"/>
          </p:cNvCxnSpPr>
          <p:nvPr/>
        </p:nvCxnSpPr>
        <p:spPr bwMode="auto">
          <a:xfrm rot="5400000">
            <a:off x="4420394" y="2590006"/>
            <a:ext cx="457200" cy="1588"/>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23" name="Straight Connector 22"/>
          <p:cNvCxnSpPr>
            <a:cxnSpLocks noChangeShapeType="1"/>
          </p:cNvCxnSpPr>
          <p:nvPr/>
        </p:nvCxnSpPr>
        <p:spPr bwMode="auto">
          <a:xfrm rot="10800000">
            <a:off x="3505200" y="2819400"/>
            <a:ext cx="1143000" cy="1588"/>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25" name="Straight Arrow Connector 24"/>
          <p:cNvCxnSpPr>
            <a:cxnSpLocks noChangeShapeType="1"/>
          </p:cNvCxnSpPr>
          <p:nvPr/>
        </p:nvCxnSpPr>
        <p:spPr bwMode="auto">
          <a:xfrm rot="5400000" flipH="1" flipV="1">
            <a:off x="3276601" y="2590800"/>
            <a:ext cx="457200" cy="3175"/>
          </a:xfrm>
          <a:prstGeom prst="straightConnector1">
            <a:avLst/>
          </a:prstGeom>
          <a:noFill/>
          <a:ln w="38100">
            <a:solidFill>
              <a:srgbClr val="0BD0D9"/>
            </a:solidFill>
            <a:round/>
            <a:headEnd/>
            <a:tailEnd type="arrow" w="med" len="me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27" name="Straight Connector 26"/>
          <p:cNvCxnSpPr>
            <a:cxnSpLocks noChangeShapeType="1"/>
          </p:cNvCxnSpPr>
          <p:nvPr/>
        </p:nvCxnSpPr>
        <p:spPr bwMode="auto">
          <a:xfrm rot="5400000">
            <a:off x="3009901" y="2628900"/>
            <a:ext cx="533400" cy="3175"/>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29" name="Straight Connector 28"/>
          <p:cNvCxnSpPr>
            <a:cxnSpLocks noChangeShapeType="1"/>
          </p:cNvCxnSpPr>
          <p:nvPr/>
        </p:nvCxnSpPr>
        <p:spPr bwMode="auto">
          <a:xfrm rot="10800000">
            <a:off x="2590800" y="2819400"/>
            <a:ext cx="685800" cy="1588"/>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31" name="Straight Arrow Connector 30"/>
          <p:cNvCxnSpPr>
            <a:cxnSpLocks noChangeShapeType="1"/>
          </p:cNvCxnSpPr>
          <p:nvPr/>
        </p:nvCxnSpPr>
        <p:spPr bwMode="auto">
          <a:xfrm rot="5400000" flipH="1" flipV="1">
            <a:off x="2362994" y="2590006"/>
            <a:ext cx="457200" cy="1588"/>
          </a:xfrm>
          <a:prstGeom prst="straightConnector1">
            <a:avLst/>
          </a:prstGeom>
          <a:noFill/>
          <a:ln w="38100">
            <a:solidFill>
              <a:srgbClr val="0BD0D9"/>
            </a:solidFill>
            <a:round/>
            <a:headEnd/>
            <a:tailEnd type="arrow" w="med" len="me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sp>
        <p:nvSpPr>
          <p:cNvPr id="60452" name="Rectangle 37"/>
          <p:cNvSpPr>
            <a:spLocks noChangeArrowheads="1"/>
          </p:cNvSpPr>
          <p:nvPr/>
        </p:nvSpPr>
        <p:spPr bwMode="auto">
          <a:xfrm>
            <a:off x="228600" y="3962400"/>
            <a:ext cx="86106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2600" dirty="0">
                <a:solidFill>
                  <a:schemeClr val="bg2">
                    <a:lumMod val="50000"/>
                  </a:schemeClr>
                </a:solidFill>
                <a:latin typeface="Comic Sans MS" pitchFamily="66" charset="0"/>
              </a:rPr>
              <a:t> Following the heads of the pointers, we get intervals {1,3,5} as the solution.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144463" y="838200"/>
            <a:ext cx="8991600" cy="838200"/>
          </a:xfrm>
        </p:spPr>
        <p:txBody>
          <a:bodyPr/>
          <a:lstStyle/>
          <a:p>
            <a:r>
              <a:rPr lang="en-US" altLang="en-US" sz="4600" smtClean="0">
                <a:solidFill>
                  <a:srgbClr val="04617B"/>
                </a:solidFill>
                <a:latin typeface="Comic Sans MS" panose="030F0702030302020204" pitchFamily="66" charset="0"/>
                <a:ea typeface="ヒラギノ角ゴ Pro W3" pitchFamily="-84" charset="-128"/>
              </a:rPr>
              <a:t>Iterative Version: Running Time</a:t>
            </a:r>
            <a:endParaRPr lang="en-US" altLang="en-US" sz="4600" smtClean="0">
              <a:latin typeface="Comic Sans MS" panose="030F0702030302020204" pitchFamily="66" charset="0"/>
              <a:ea typeface="ヒラギノ角ゴ Pro W3" pitchFamily="-84" charset="-128"/>
            </a:endParaRPr>
          </a:p>
        </p:txBody>
      </p:sp>
      <p:sp>
        <p:nvSpPr>
          <p:cNvPr id="61442" name="Content Placeholder 2"/>
          <p:cNvSpPr>
            <a:spLocks noGrp="1"/>
          </p:cNvSpPr>
          <p:nvPr>
            <p:ph idx="1"/>
          </p:nvPr>
        </p:nvSpPr>
        <p:spPr/>
        <p:txBody>
          <a:bodyPr/>
          <a:lstStyle/>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cs typeface="Arial" pitchFamily="34" charset="0"/>
              </a:rPr>
              <a:t>Clearly O(n) , since it runs for n iterations and spends constant time in each iteration.</a:t>
            </a:r>
          </a:p>
          <a:p>
            <a:pPr>
              <a:buFont typeface="Wingdings 2" panose="05020102010507070707" pitchFamily="18" charset="2"/>
              <a:buNone/>
              <a:defRPr/>
            </a:pPr>
            <a:endParaRPr lang="en-US" sz="2200" dirty="0" smtClean="0">
              <a:latin typeface="Comic Sans MS" pitchFamily="66" charset="0"/>
              <a:ea typeface="ヒラギノ角ゴ Pro W3" pitchFamily="-84" charset="-128"/>
            </a:endParaRPr>
          </a:p>
        </p:txBody>
      </p:sp>
      <p:sp>
        <p:nvSpPr>
          <p:cNvPr id="5325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532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7F8DE0FC-9E5B-434B-8569-2CF1DD87C977}" type="slidenum">
              <a:rPr lang="en-US" altLang="en-US" sz="1200">
                <a:solidFill>
                  <a:srgbClr val="045C75"/>
                </a:solidFill>
              </a:rPr>
              <a:pPr eaLnBrk="1" hangingPunct="1"/>
              <a:t>36</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533400"/>
            <a:ext cx="8229600" cy="1143000"/>
          </a:xfrm>
        </p:spPr>
        <p:txBody>
          <a:bodyPr/>
          <a:lstStyle/>
          <a:p>
            <a:r>
              <a:rPr lang="en-US" altLang="en-US" sz="4600" smtClean="0">
                <a:latin typeface="Comic Sans MS" panose="030F0702030302020204" pitchFamily="66" charset="0"/>
                <a:ea typeface="ヒラギノ角ゴ Pro W3" pitchFamily="-84" charset="-128"/>
              </a:rPr>
              <a:t>Principles of DP</a:t>
            </a:r>
          </a:p>
        </p:txBody>
      </p:sp>
      <p:sp>
        <p:nvSpPr>
          <p:cNvPr id="62466" name="Content Placeholder 2"/>
          <p:cNvSpPr>
            <a:spLocks noGrp="1"/>
          </p:cNvSpPr>
          <p:nvPr>
            <p:ph idx="1"/>
          </p:nvPr>
        </p:nvSpPr>
        <p:spPr>
          <a:xfrm>
            <a:off x="457200" y="1935163"/>
            <a:ext cx="8229600" cy="4084637"/>
          </a:xfrm>
        </p:spPr>
        <p:txBody>
          <a:bodyPr/>
          <a:lstStyle/>
          <a:p>
            <a:r>
              <a:rPr lang="en-US" altLang="en-US" smtClean="0">
                <a:solidFill>
                  <a:srgbClr val="21B2C9"/>
                </a:solidFill>
                <a:latin typeface="Comic Sans MS" panose="030F0702030302020204" pitchFamily="66" charset="0"/>
                <a:ea typeface="ヒラギノ角ゴ Pro W3" pitchFamily="-84" charset="-128"/>
              </a:rPr>
              <a:t>Recursive Solution (Optimal Substructure Property)</a:t>
            </a:r>
          </a:p>
          <a:p>
            <a:endParaRPr lang="en-US" altLang="en-US" smtClean="0">
              <a:solidFill>
                <a:srgbClr val="21B2C9"/>
              </a:solidFill>
              <a:latin typeface="Comic Sans MS" panose="030F0702030302020204" pitchFamily="66" charset="0"/>
              <a:ea typeface="ヒラギノ角ゴ Pro W3" pitchFamily="-84" charset="-128"/>
            </a:endParaRPr>
          </a:p>
          <a:p>
            <a:r>
              <a:rPr lang="en-US" altLang="en-US" smtClean="0">
                <a:solidFill>
                  <a:srgbClr val="FF6600"/>
                </a:solidFill>
                <a:latin typeface="Comic Sans MS" panose="030F0702030302020204" pitchFamily="66" charset="0"/>
                <a:ea typeface="ヒラギノ角ゴ Pro W3" pitchFamily="-84" charset="-128"/>
              </a:rPr>
              <a:t>Overlapping Subproblems</a:t>
            </a:r>
          </a:p>
          <a:p>
            <a:endParaRPr lang="en-US" altLang="en-US" smtClean="0">
              <a:solidFill>
                <a:srgbClr val="21B2C9"/>
              </a:solidFill>
              <a:latin typeface="Comic Sans MS" panose="030F0702030302020204" pitchFamily="66" charset="0"/>
              <a:ea typeface="ヒラギノ角ゴ Pro W3" pitchFamily="-84" charset="-128"/>
            </a:endParaRPr>
          </a:p>
          <a:p>
            <a:r>
              <a:rPr lang="en-US" altLang="en-US" smtClean="0">
                <a:solidFill>
                  <a:srgbClr val="FF0000"/>
                </a:solidFill>
                <a:latin typeface="Comic Sans MS" panose="030F0702030302020204" pitchFamily="66" charset="0"/>
                <a:ea typeface="ヒラギノ角ゴ Pro W3" pitchFamily="-84" charset="-128"/>
              </a:rPr>
              <a:t>Total Number of Subproblems is polynomial</a:t>
            </a:r>
          </a:p>
          <a:p>
            <a:endParaRPr lang="en-US" altLang="en-US" smtClean="0">
              <a:solidFill>
                <a:srgbClr val="21B2C9"/>
              </a:solidFill>
              <a:latin typeface="Comic Sans MS" panose="030F0702030302020204" pitchFamily="66" charset="0"/>
              <a:ea typeface="ヒラギノ角ゴ Pro W3" pitchFamily="-84" charset="-128"/>
            </a:endParaRPr>
          </a:p>
          <a:p>
            <a:r>
              <a:rPr lang="en-US" altLang="en-US" smtClean="0">
                <a:solidFill>
                  <a:srgbClr val="008000"/>
                </a:solidFill>
                <a:latin typeface="Comic Sans MS" panose="030F0702030302020204" pitchFamily="66" charset="0"/>
                <a:ea typeface="ヒラギノ角ゴ Pro W3" pitchFamily="-84" charset="-128"/>
              </a:rPr>
              <a:t>A major ingredient of a DP solution is “ordering”.</a:t>
            </a:r>
          </a:p>
        </p:txBody>
      </p:sp>
      <p:sp>
        <p:nvSpPr>
          <p:cNvPr id="54275"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542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14D669E4-82B4-4D84-AEDC-0DEFC5DB5C14}" type="slidenum">
              <a:rPr lang="en-US" altLang="en-US" sz="1200">
                <a:solidFill>
                  <a:srgbClr val="045C75"/>
                </a:solidFill>
              </a:rPr>
              <a:pPr eaLnBrk="1" hangingPunct="1"/>
              <a:t>37</a:t>
            </a:fld>
            <a:endParaRPr lang="en-US" altLang="en-US" sz="1200">
              <a:solidFill>
                <a:srgbClr val="045C75"/>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6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2466">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24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533400"/>
            <a:ext cx="8229600" cy="1143000"/>
          </a:xfrm>
        </p:spPr>
        <p:txBody>
          <a:bodyPr/>
          <a:lstStyle/>
          <a:p>
            <a:r>
              <a:rPr lang="en-US" altLang="en-US" sz="4600" smtClean="0">
                <a:latin typeface="Comic Sans MS" panose="030F0702030302020204" pitchFamily="66" charset="0"/>
                <a:ea typeface="ヒラギノ角ゴ Pro W3" pitchFamily="-84" charset="-128"/>
              </a:rPr>
              <a:t>WIS: </a:t>
            </a:r>
          </a:p>
        </p:txBody>
      </p:sp>
      <p:sp>
        <p:nvSpPr>
          <p:cNvPr id="63490" name="Content Placeholder 2"/>
          <p:cNvSpPr>
            <a:spLocks noGrp="1"/>
          </p:cNvSpPr>
          <p:nvPr>
            <p:ph idx="1"/>
          </p:nvPr>
        </p:nvSpPr>
        <p:spPr/>
        <p:txBody>
          <a:bodyPr/>
          <a:lstStyle/>
          <a:p>
            <a:pPr>
              <a:defRPr/>
            </a:pPr>
            <a:r>
              <a:rPr lang="en-US" dirty="0" smtClean="0">
                <a:solidFill>
                  <a:schemeClr val="bg2">
                    <a:lumMod val="50000"/>
                  </a:schemeClr>
                </a:solidFill>
                <a:latin typeface="Comic Sans MS" pitchFamily="66" charset="0"/>
                <a:ea typeface="ヒラギノ角ゴ Pro W3" pitchFamily="-84" charset="-128"/>
              </a:rPr>
              <a:t>Optimal Substructure Property : we just exhibited.</a:t>
            </a:r>
          </a:p>
          <a:p>
            <a:pPr>
              <a:defRPr/>
            </a:pPr>
            <a:endParaRPr lang="en-US" dirty="0" smtClean="0">
              <a:solidFill>
                <a:schemeClr val="bg2">
                  <a:lumMod val="50000"/>
                </a:schemeClr>
              </a:solidFill>
              <a:latin typeface="Comic Sans MS" pitchFamily="66" charset="0"/>
              <a:ea typeface="ヒラギノ角ゴ Pro W3" pitchFamily="-84" charset="-128"/>
            </a:endParaRPr>
          </a:p>
          <a:p>
            <a:pPr>
              <a:defRPr/>
            </a:pPr>
            <a:r>
              <a:rPr lang="en-US" dirty="0" smtClean="0">
                <a:solidFill>
                  <a:schemeClr val="bg2">
                    <a:lumMod val="50000"/>
                  </a:schemeClr>
                </a:solidFill>
                <a:latin typeface="Comic Sans MS" pitchFamily="66" charset="0"/>
                <a:ea typeface="ヒラギノ角ゴ Pro W3" pitchFamily="-84" charset="-128"/>
              </a:rPr>
              <a:t>Number of sub-problems: Polynomial (Linear).</a:t>
            </a:r>
          </a:p>
          <a:p>
            <a:pPr>
              <a:defRPr/>
            </a:pPr>
            <a:endParaRPr lang="en-US" dirty="0">
              <a:solidFill>
                <a:schemeClr val="bg2">
                  <a:lumMod val="50000"/>
                </a:schemeClr>
              </a:solidFill>
              <a:latin typeface="Comic Sans MS" pitchFamily="66" charset="0"/>
              <a:ea typeface="ヒラギノ角ゴ Pro W3" pitchFamily="-84" charset="-128"/>
            </a:endParaRPr>
          </a:p>
          <a:p>
            <a:pPr>
              <a:defRPr/>
            </a:pPr>
            <a:r>
              <a:rPr lang="en-US" dirty="0" smtClean="0">
                <a:solidFill>
                  <a:schemeClr val="bg2">
                    <a:lumMod val="50000"/>
                  </a:schemeClr>
                </a:solidFill>
                <a:latin typeface="Comic Sans MS" pitchFamily="66" charset="0"/>
                <a:ea typeface="ヒラギノ角ゴ Pro W3" pitchFamily="-84" charset="-128"/>
              </a:rPr>
              <a:t>Ordering: Increasing order of finishing times.</a:t>
            </a:r>
          </a:p>
          <a:p>
            <a:pPr>
              <a:defRPr/>
            </a:pPr>
            <a:endParaRPr lang="en-US" dirty="0">
              <a:solidFill>
                <a:schemeClr val="bg2">
                  <a:lumMod val="50000"/>
                </a:schemeClr>
              </a:solidFill>
              <a:latin typeface="Comic Sans MS" pitchFamily="66" charset="0"/>
              <a:ea typeface="ヒラギノ角ゴ Pro W3" pitchFamily="-84" charset="-128"/>
            </a:endParaRPr>
          </a:p>
          <a:p>
            <a:pPr>
              <a:defRPr/>
            </a:pPr>
            <a:r>
              <a:rPr lang="en-US" dirty="0" smtClean="0">
                <a:solidFill>
                  <a:srgbClr val="008000"/>
                </a:solidFill>
                <a:latin typeface="Comic Sans MS" pitchFamily="66" charset="0"/>
                <a:ea typeface="ヒラギノ角ゴ Pro W3" pitchFamily="-84" charset="-128"/>
              </a:rPr>
              <a:t>Iterative Version is nothing but the DP solution.</a:t>
            </a:r>
          </a:p>
        </p:txBody>
      </p:sp>
      <p:sp>
        <p:nvSpPr>
          <p:cNvPr id="5529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553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0A05705C-6770-41EE-A9D3-F0F70037D3BF}" type="slidenum">
              <a:rPr lang="en-US" altLang="en-US" sz="1200">
                <a:solidFill>
                  <a:srgbClr val="045C75"/>
                </a:solidFill>
              </a:rPr>
              <a:pPr eaLnBrk="1" hangingPunct="1"/>
              <a:t>38</a:t>
            </a:fld>
            <a:endParaRPr lang="en-US" altLang="en-US" sz="1200">
              <a:solidFill>
                <a:srgbClr val="045C75"/>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3490">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34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152400" y="152400"/>
            <a:ext cx="8839200" cy="1066800"/>
          </a:xfrm>
        </p:spPr>
        <p:txBody>
          <a:bodyPr>
            <a:noAutofit/>
          </a:bodyPr>
          <a:lstStyle/>
          <a:p>
            <a:pPr eaLnBrk="1" hangingPunct="1">
              <a:defRPr/>
            </a:pPr>
            <a:r>
              <a:rPr lang="en-US" sz="4000" dirty="0" smtClean="0">
                <a:latin typeface="Comic Sans MS" pitchFamily="66" charset="0"/>
                <a:cs typeface="+mj-cs"/>
              </a:rPr>
              <a:t>Multi-Way Choices: Matrix Chain Multiplication</a:t>
            </a:r>
          </a:p>
        </p:txBody>
      </p:sp>
      <p:sp>
        <p:nvSpPr>
          <p:cNvPr id="56322" name="Rectangle 3"/>
          <p:cNvSpPr>
            <a:spLocks noGrp="1" noChangeArrowheads="1"/>
          </p:cNvSpPr>
          <p:nvPr>
            <p:ph idx="1"/>
          </p:nvPr>
        </p:nvSpPr>
        <p:spPr>
          <a:xfrm>
            <a:off x="228600" y="1295400"/>
            <a:ext cx="8686800" cy="5257800"/>
          </a:xfrm>
        </p:spPr>
        <p:txBody>
          <a:bodyPr/>
          <a:lstStyle/>
          <a:p>
            <a:pPr marL="0" indent="0">
              <a:buFont typeface="Wingdings 2" panose="05020102010507070707" pitchFamily="18" charset="2"/>
              <a:buNone/>
            </a:pPr>
            <a:r>
              <a:rPr lang="en-US" altLang="en-US" smtClean="0">
                <a:solidFill>
                  <a:srgbClr val="FF0000"/>
                </a:solidFill>
                <a:latin typeface="Comic Sans MS" panose="030F0702030302020204" pitchFamily="66" charset="0"/>
                <a:ea typeface="ヒラギノ角ゴ Pro W3" pitchFamily="-84" charset="-128"/>
              </a:rPr>
              <a:t>Input: </a:t>
            </a:r>
            <a:r>
              <a:rPr lang="en-US" altLang="en-US" smtClean="0">
                <a:solidFill>
                  <a:srgbClr val="21B2C9"/>
                </a:solidFill>
                <a:latin typeface="Comic Sans MS" panose="030F0702030302020204" pitchFamily="66" charset="0"/>
                <a:ea typeface="ヒラギノ角ゴ Pro W3" pitchFamily="-84" charset="-128"/>
              </a:rPr>
              <a:t>Let  A</a:t>
            </a:r>
            <a:r>
              <a:rPr lang="en-US" altLang="en-US" baseline="-25000" smtClean="0">
                <a:solidFill>
                  <a:srgbClr val="21B2C9"/>
                </a:solidFill>
                <a:latin typeface="Comic Sans MS" panose="030F0702030302020204" pitchFamily="66" charset="0"/>
                <a:ea typeface="ヒラギノ角ゴ Pro W3" pitchFamily="-84" charset="-128"/>
              </a:rPr>
              <a:t>1,  </a:t>
            </a:r>
            <a:r>
              <a:rPr lang="en-US" altLang="en-US" smtClean="0">
                <a:solidFill>
                  <a:srgbClr val="21B2C9"/>
                </a:solidFill>
                <a:latin typeface="Comic Sans MS" panose="030F0702030302020204" pitchFamily="66" charset="0"/>
                <a:ea typeface="ヒラギノ角ゴ Pro W3" pitchFamily="-84" charset="-128"/>
              </a:rPr>
              <a:t>A</a:t>
            </a:r>
            <a:r>
              <a:rPr lang="en-US" altLang="en-US" baseline="-25000" smtClean="0">
                <a:solidFill>
                  <a:srgbClr val="21B2C9"/>
                </a:solidFill>
                <a:latin typeface="Comic Sans MS" panose="030F0702030302020204" pitchFamily="66" charset="0"/>
                <a:ea typeface="ヒラギノ角ゴ Pro W3" pitchFamily="-84" charset="-128"/>
              </a:rPr>
              <a:t>2,  ………,</a:t>
            </a:r>
            <a:r>
              <a:rPr lang="en-US" altLang="en-US" smtClean="0">
                <a:solidFill>
                  <a:srgbClr val="21B2C9"/>
                </a:solidFill>
                <a:latin typeface="Comic Sans MS" panose="030F0702030302020204" pitchFamily="66" charset="0"/>
                <a:ea typeface="ヒラギノ角ゴ Pro W3" pitchFamily="-84" charset="-128"/>
              </a:rPr>
              <a:t> </a:t>
            </a:r>
            <a:r>
              <a:rPr lang="en-US" altLang="en-US" baseline="-25000" smtClean="0">
                <a:solidFill>
                  <a:srgbClr val="21B2C9"/>
                </a:solidFill>
                <a:latin typeface="Comic Sans MS" panose="030F0702030302020204" pitchFamily="66" charset="0"/>
                <a:ea typeface="ヒラギノ角ゴ Pro W3" pitchFamily="-84" charset="-128"/>
              </a:rPr>
              <a:t>  </a:t>
            </a:r>
            <a:r>
              <a:rPr lang="en-US" altLang="en-US" smtClean="0">
                <a:solidFill>
                  <a:srgbClr val="21B2C9"/>
                </a:solidFill>
                <a:latin typeface="Comic Sans MS" panose="030F0702030302020204" pitchFamily="66" charset="0"/>
                <a:ea typeface="ヒラギノ角ゴ Pro W3" pitchFamily="-84" charset="-128"/>
              </a:rPr>
              <a:t>A</a:t>
            </a:r>
            <a:r>
              <a:rPr lang="en-US" altLang="en-US" baseline="-25000" smtClean="0">
                <a:solidFill>
                  <a:srgbClr val="21B2C9"/>
                </a:solidFill>
                <a:latin typeface="Comic Sans MS" panose="030F0702030302020204" pitchFamily="66" charset="0"/>
                <a:ea typeface="ヒラギノ角ゴ Pro W3" pitchFamily="-84" charset="-128"/>
              </a:rPr>
              <a:t>n</a:t>
            </a:r>
            <a:r>
              <a:rPr lang="en-US" altLang="en-US" smtClean="0">
                <a:solidFill>
                  <a:srgbClr val="21B2C9"/>
                </a:solidFill>
                <a:latin typeface="Comic Sans MS" panose="030F0702030302020204" pitchFamily="66" charset="0"/>
                <a:ea typeface="ヒラギノ角ゴ Pro W3" pitchFamily="-84" charset="-128"/>
              </a:rPr>
              <a:t> be  n matrices of order (d</a:t>
            </a:r>
            <a:r>
              <a:rPr lang="en-US" altLang="en-US" baseline="-25000" smtClean="0">
                <a:solidFill>
                  <a:srgbClr val="21B2C9"/>
                </a:solidFill>
                <a:latin typeface="Comic Sans MS" panose="030F0702030302020204" pitchFamily="66" charset="0"/>
                <a:ea typeface="ヒラギノ角ゴ Pro W3" pitchFamily="-84" charset="-128"/>
              </a:rPr>
              <a:t>1, </a:t>
            </a:r>
            <a:r>
              <a:rPr lang="en-US" altLang="en-US" smtClean="0">
                <a:solidFill>
                  <a:srgbClr val="21B2C9"/>
                </a:solidFill>
                <a:latin typeface="Comic Sans MS" panose="030F0702030302020204" pitchFamily="66" charset="0"/>
                <a:ea typeface="ヒラギノ角ゴ Pro W3" pitchFamily="-84" charset="-128"/>
              </a:rPr>
              <a:t>d</a:t>
            </a:r>
            <a:r>
              <a:rPr lang="en-US" altLang="en-US" baseline="-25000" smtClean="0">
                <a:solidFill>
                  <a:srgbClr val="21B2C9"/>
                </a:solidFill>
                <a:latin typeface="Comic Sans MS" panose="030F0702030302020204" pitchFamily="66" charset="0"/>
                <a:ea typeface="ヒラギノ角ゴ Pro W3" pitchFamily="-84" charset="-128"/>
              </a:rPr>
              <a:t>2 </a:t>
            </a:r>
            <a:r>
              <a:rPr lang="en-US" altLang="en-US" smtClean="0">
                <a:solidFill>
                  <a:srgbClr val="21B2C9"/>
                </a:solidFill>
                <a:latin typeface="Comic Sans MS" panose="030F0702030302020204" pitchFamily="66" charset="0"/>
                <a:ea typeface="ヒラギノ角ゴ Pro W3" pitchFamily="-84" charset="-128"/>
              </a:rPr>
              <a:t>),(d</a:t>
            </a:r>
            <a:r>
              <a:rPr lang="en-US" altLang="en-US" baseline="-25000" smtClean="0">
                <a:solidFill>
                  <a:srgbClr val="21B2C9"/>
                </a:solidFill>
                <a:latin typeface="Comic Sans MS" panose="030F0702030302020204" pitchFamily="66" charset="0"/>
                <a:ea typeface="ヒラギノ角ゴ Pro W3" pitchFamily="-84" charset="-128"/>
              </a:rPr>
              <a:t>2, </a:t>
            </a:r>
            <a:r>
              <a:rPr lang="en-US" altLang="en-US" smtClean="0">
                <a:solidFill>
                  <a:srgbClr val="21B2C9"/>
                </a:solidFill>
                <a:latin typeface="Comic Sans MS" panose="030F0702030302020204" pitchFamily="66" charset="0"/>
                <a:ea typeface="ヒラギノ角ゴ Pro W3" pitchFamily="-84" charset="-128"/>
              </a:rPr>
              <a:t>d</a:t>
            </a:r>
            <a:r>
              <a:rPr lang="en-US" altLang="en-US" baseline="-25000" smtClean="0">
                <a:solidFill>
                  <a:srgbClr val="21B2C9"/>
                </a:solidFill>
                <a:latin typeface="Comic Sans MS" panose="030F0702030302020204" pitchFamily="66" charset="0"/>
                <a:ea typeface="ヒラギノ角ゴ Pro W3" pitchFamily="-84" charset="-128"/>
              </a:rPr>
              <a:t>3 </a:t>
            </a:r>
            <a:r>
              <a:rPr lang="en-US" altLang="en-US" smtClean="0">
                <a:solidFill>
                  <a:srgbClr val="21B2C9"/>
                </a:solidFill>
                <a:latin typeface="Comic Sans MS" panose="030F0702030302020204" pitchFamily="66" charset="0"/>
                <a:ea typeface="ヒラギノ角ゴ Pro W3" pitchFamily="-84" charset="-128"/>
              </a:rPr>
              <a:t>),…… , (d</a:t>
            </a:r>
            <a:r>
              <a:rPr lang="en-US" altLang="en-US" baseline="-25000" smtClean="0">
                <a:solidFill>
                  <a:srgbClr val="21B2C9"/>
                </a:solidFill>
                <a:latin typeface="Comic Sans MS" panose="030F0702030302020204" pitchFamily="66" charset="0"/>
                <a:ea typeface="ヒラギノ角ゴ Pro W3" pitchFamily="-84" charset="-128"/>
              </a:rPr>
              <a:t>n,</a:t>
            </a:r>
            <a:r>
              <a:rPr lang="en-US" altLang="en-US" smtClean="0">
                <a:solidFill>
                  <a:srgbClr val="21B2C9"/>
                </a:solidFill>
                <a:latin typeface="Comic Sans MS" panose="030F0702030302020204" pitchFamily="66" charset="0"/>
                <a:ea typeface="ヒラギノ角ゴ Pro W3" pitchFamily="-84" charset="-128"/>
              </a:rPr>
              <a:t>d</a:t>
            </a:r>
            <a:r>
              <a:rPr lang="en-US" altLang="en-US" baseline="-25000" smtClean="0">
                <a:solidFill>
                  <a:srgbClr val="21B2C9"/>
                </a:solidFill>
                <a:latin typeface="Comic Sans MS" panose="030F0702030302020204" pitchFamily="66" charset="0"/>
                <a:ea typeface="ヒラギノ角ゴ Pro W3" pitchFamily="-84" charset="-128"/>
              </a:rPr>
              <a:t>n+1</a:t>
            </a:r>
            <a:r>
              <a:rPr lang="en-US" altLang="en-US" smtClean="0">
                <a:solidFill>
                  <a:srgbClr val="21B2C9"/>
                </a:solidFill>
                <a:latin typeface="Comic Sans MS" panose="030F0702030302020204" pitchFamily="66" charset="0"/>
                <a:ea typeface="ヒラギノ角ゴ Pro W3" pitchFamily="-84" charset="-128"/>
              </a:rPr>
              <a:t>) respectively.  </a:t>
            </a:r>
          </a:p>
          <a:p>
            <a:pPr marL="0" indent="0">
              <a:buFont typeface="Wingdings 2" panose="05020102010507070707" pitchFamily="18" charset="2"/>
              <a:buNone/>
            </a:pPr>
            <a:r>
              <a:rPr lang="en-US" altLang="en-US" smtClean="0">
                <a:solidFill>
                  <a:srgbClr val="FF0000"/>
                </a:solidFill>
                <a:latin typeface="Comic Sans MS" panose="030F0702030302020204" pitchFamily="66" charset="0"/>
                <a:ea typeface="ヒラギノ角ゴ Pro W3" pitchFamily="-84" charset="-128"/>
              </a:rPr>
              <a:t>Aim:</a:t>
            </a:r>
            <a:r>
              <a:rPr lang="en-US" altLang="en-US" smtClean="0">
                <a:solidFill>
                  <a:srgbClr val="21B2C9"/>
                </a:solidFill>
                <a:latin typeface="Comic Sans MS" panose="030F0702030302020204" pitchFamily="66" charset="0"/>
                <a:ea typeface="ヒラギノ角ゴ Pro W3" pitchFamily="-84" charset="-128"/>
              </a:rPr>
              <a:t> Determine the order in which the matrices should be multiplied so as to minimize the number of multiplications.</a:t>
            </a:r>
          </a:p>
          <a:p>
            <a:pPr marL="0" indent="0">
              <a:buFont typeface="Wingdings 2" panose="05020102010507070707" pitchFamily="18" charset="2"/>
              <a:buNone/>
            </a:pPr>
            <a:r>
              <a:rPr lang="en-US" altLang="en-US" smtClean="0">
                <a:solidFill>
                  <a:srgbClr val="FF0000"/>
                </a:solidFill>
                <a:latin typeface="Comic Sans MS" panose="030F0702030302020204" pitchFamily="66" charset="0"/>
                <a:ea typeface="ヒラギノ角ゴ Pro W3" pitchFamily="-84" charset="-128"/>
              </a:rPr>
              <a:t>Example: </a:t>
            </a:r>
            <a:r>
              <a:rPr lang="en-US" altLang="en-US" smtClean="0">
                <a:solidFill>
                  <a:srgbClr val="21B2C9"/>
                </a:solidFill>
                <a:latin typeface="Comic Sans MS" panose="030F0702030302020204" pitchFamily="66" charset="0"/>
                <a:ea typeface="ヒラギノ角ゴ Pro W3" pitchFamily="-84" charset="-128"/>
              </a:rPr>
              <a:t>Let A</a:t>
            </a:r>
            <a:r>
              <a:rPr lang="en-US" altLang="en-US" baseline="-25000" smtClean="0">
                <a:solidFill>
                  <a:srgbClr val="21B2C9"/>
                </a:solidFill>
                <a:latin typeface="Comic Sans MS" panose="030F0702030302020204" pitchFamily="66" charset="0"/>
                <a:ea typeface="ヒラギノ角ゴ Pro W3" pitchFamily="-84" charset="-128"/>
              </a:rPr>
              <a:t>1,   </a:t>
            </a:r>
            <a:r>
              <a:rPr lang="en-US" altLang="en-US" smtClean="0">
                <a:solidFill>
                  <a:srgbClr val="21B2C9"/>
                </a:solidFill>
                <a:latin typeface="Comic Sans MS" panose="030F0702030302020204" pitchFamily="66" charset="0"/>
                <a:ea typeface="ヒラギノ角ゴ Pro W3" pitchFamily="-84" charset="-128"/>
              </a:rPr>
              <a:t>A</a:t>
            </a:r>
            <a:r>
              <a:rPr lang="en-US" altLang="en-US" baseline="-25000" smtClean="0">
                <a:solidFill>
                  <a:srgbClr val="21B2C9"/>
                </a:solidFill>
                <a:latin typeface="Comic Sans MS" panose="030F0702030302020204" pitchFamily="66" charset="0"/>
                <a:ea typeface="ヒラギノ角ゴ Pro W3" pitchFamily="-84" charset="-128"/>
              </a:rPr>
              <a:t>2,   </a:t>
            </a:r>
            <a:r>
              <a:rPr lang="en-US" altLang="en-US" smtClean="0">
                <a:solidFill>
                  <a:srgbClr val="21B2C9"/>
                </a:solidFill>
                <a:latin typeface="Comic Sans MS" panose="030F0702030302020204" pitchFamily="66" charset="0"/>
                <a:ea typeface="ヒラギノ角ゴ Pro W3" pitchFamily="-84" charset="-128"/>
              </a:rPr>
              <a:t>A</a:t>
            </a:r>
            <a:r>
              <a:rPr lang="en-US" altLang="en-US" baseline="-25000" smtClean="0">
                <a:solidFill>
                  <a:srgbClr val="21B2C9"/>
                </a:solidFill>
                <a:latin typeface="Comic Sans MS" panose="030F0702030302020204" pitchFamily="66" charset="0"/>
                <a:ea typeface="ヒラギノ角ゴ Pro W3" pitchFamily="-84" charset="-128"/>
              </a:rPr>
              <a:t>3</a:t>
            </a:r>
            <a:r>
              <a:rPr lang="en-US" altLang="en-US" smtClean="0">
                <a:solidFill>
                  <a:srgbClr val="21B2C9"/>
                </a:solidFill>
                <a:latin typeface="Comic Sans MS" panose="030F0702030302020204" pitchFamily="66" charset="0"/>
                <a:ea typeface="ヒラギノ角ゴ Pro W3" pitchFamily="-84" charset="-128"/>
              </a:rPr>
              <a:t>  be 3 matrices of order  (2 x 3), (3 x 4), (4 x 5) respectively.                     </a:t>
            </a:r>
          </a:p>
          <a:p>
            <a:pPr marL="0" indent="0">
              <a:buFont typeface="Wingdings 2" panose="05020102010507070707" pitchFamily="18" charset="2"/>
              <a:buNone/>
            </a:pPr>
            <a:endParaRPr lang="en-US" altLang="en-US" smtClean="0">
              <a:solidFill>
                <a:srgbClr val="21B2C9"/>
              </a:solidFill>
              <a:latin typeface="Comic Sans MS" panose="030F0702030302020204" pitchFamily="66" charset="0"/>
              <a:ea typeface="ヒラギノ角ゴ Pro W3" pitchFamily="-84" charset="-128"/>
            </a:endParaRPr>
          </a:p>
          <a:p>
            <a:pPr marL="0" indent="0">
              <a:buFont typeface="Wingdings 2" panose="05020102010507070707" pitchFamily="18" charset="2"/>
              <a:buNone/>
            </a:pPr>
            <a:r>
              <a:rPr lang="en-US" altLang="en-US" sz="2400" smtClean="0">
                <a:solidFill>
                  <a:srgbClr val="21B2C9"/>
                </a:solidFill>
                <a:latin typeface="Comic Sans MS" panose="030F0702030302020204" pitchFamily="66" charset="0"/>
                <a:ea typeface="ヒラギノ角ゴ Pro W3" pitchFamily="-84" charset="-128"/>
              </a:rPr>
              <a:t>(A</a:t>
            </a:r>
            <a:r>
              <a:rPr lang="en-US" altLang="en-US" sz="2400" baseline="-25000" smtClean="0">
                <a:solidFill>
                  <a:srgbClr val="21B2C9"/>
                </a:solidFill>
                <a:latin typeface="Comic Sans MS" panose="030F0702030302020204" pitchFamily="66" charset="0"/>
                <a:ea typeface="ヒラギノ角ゴ Pro W3" pitchFamily="-84" charset="-128"/>
              </a:rPr>
              <a:t>1,  </a:t>
            </a:r>
            <a:r>
              <a:rPr lang="en-US" altLang="en-US" sz="2400" smtClean="0">
                <a:solidFill>
                  <a:srgbClr val="21B2C9"/>
                </a:solidFill>
                <a:latin typeface="Comic Sans MS" panose="030F0702030302020204" pitchFamily="66" charset="0"/>
                <a:ea typeface="ヒラギノ角ゴ Pro W3" pitchFamily="-84" charset="-128"/>
              </a:rPr>
              <a:t>A</a:t>
            </a:r>
            <a:r>
              <a:rPr lang="en-US" altLang="en-US" sz="2400" baseline="-25000" smtClean="0">
                <a:solidFill>
                  <a:srgbClr val="21B2C9"/>
                </a:solidFill>
                <a:latin typeface="Comic Sans MS" panose="030F0702030302020204" pitchFamily="66" charset="0"/>
                <a:ea typeface="ヒラギノ角ゴ Pro W3" pitchFamily="-84" charset="-128"/>
              </a:rPr>
              <a:t>2</a:t>
            </a:r>
            <a:r>
              <a:rPr lang="en-US" altLang="en-US" sz="2400" smtClean="0">
                <a:solidFill>
                  <a:srgbClr val="21B2C9"/>
                </a:solidFill>
                <a:latin typeface="Comic Sans MS" panose="030F0702030302020204" pitchFamily="66" charset="0"/>
                <a:ea typeface="ヒラギノ角ゴ Pro W3" pitchFamily="-84" charset="-128"/>
              </a:rPr>
              <a:t>)</a:t>
            </a:r>
            <a:r>
              <a:rPr lang="en-US" altLang="en-US" sz="2400" baseline="-25000" smtClean="0">
                <a:solidFill>
                  <a:srgbClr val="21B2C9"/>
                </a:solidFill>
                <a:latin typeface="Comic Sans MS" panose="030F0702030302020204" pitchFamily="66" charset="0"/>
                <a:ea typeface="ヒラギノ角ゴ Pro W3" pitchFamily="-84" charset="-128"/>
              </a:rPr>
              <a:t> </a:t>
            </a:r>
            <a:r>
              <a:rPr lang="en-US" altLang="en-US" sz="2400" smtClean="0">
                <a:solidFill>
                  <a:srgbClr val="21B2C9"/>
                </a:solidFill>
                <a:latin typeface="Comic Sans MS" panose="030F0702030302020204" pitchFamily="66" charset="0"/>
                <a:ea typeface="ヒラギノ角ゴ Pro W3" pitchFamily="-84" charset="-128"/>
              </a:rPr>
              <a:t>A</a:t>
            </a:r>
            <a:r>
              <a:rPr lang="en-US" altLang="en-US" sz="2400" baseline="-25000" smtClean="0">
                <a:solidFill>
                  <a:srgbClr val="21B2C9"/>
                </a:solidFill>
                <a:latin typeface="Comic Sans MS" panose="030F0702030302020204" pitchFamily="66" charset="0"/>
                <a:ea typeface="ヒラギノ角ゴ Pro W3" pitchFamily="-84" charset="-128"/>
              </a:rPr>
              <a:t>3</a:t>
            </a:r>
            <a:r>
              <a:rPr lang="en-US" altLang="en-US" sz="2400" smtClean="0">
                <a:solidFill>
                  <a:srgbClr val="21B2C9"/>
                </a:solidFill>
                <a:latin typeface="Comic Sans MS" panose="030F0702030302020204" pitchFamily="66" charset="0"/>
                <a:ea typeface="ヒラギノ角ゴ Pro W3" pitchFamily="-84" charset="-128"/>
              </a:rPr>
              <a:t> :    (2 x 3 x 4 )+ (2 x 4 x 5) = 24+ 40= 64</a:t>
            </a:r>
          </a:p>
          <a:p>
            <a:pPr marL="0" indent="0">
              <a:buFont typeface="Wingdings 2" panose="05020102010507070707" pitchFamily="18" charset="2"/>
              <a:buNone/>
            </a:pPr>
            <a:r>
              <a:rPr lang="en-US" altLang="en-US" sz="2400" smtClean="0">
                <a:solidFill>
                  <a:srgbClr val="21B2C9"/>
                </a:solidFill>
                <a:latin typeface="Comic Sans MS" panose="030F0702030302020204" pitchFamily="66" charset="0"/>
                <a:ea typeface="ヒラギノ角ゴ Pro W3" pitchFamily="-84" charset="-128"/>
              </a:rPr>
              <a:t>A</a:t>
            </a:r>
            <a:r>
              <a:rPr lang="en-US" altLang="en-US" sz="2400" baseline="-25000" smtClean="0">
                <a:solidFill>
                  <a:srgbClr val="21B2C9"/>
                </a:solidFill>
                <a:latin typeface="Comic Sans MS" panose="030F0702030302020204" pitchFamily="66" charset="0"/>
                <a:ea typeface="ヒラギノ角ゴ Pro W3" pitchFamily="-84" charset="-128"/>
              </a:rPr>
              <a:t>1 </a:t>
            </a:r>
            <a:r>
              <a:rPr lang="en-US" altLang="en-US" sz="2400" smtClean="0">
                <a:solidFill>
                  <a:srgbClr val="21B2C9"/>
                </a:solidFill>
                <a:latin typeface="Comic Sans MS" panose="030F0702030302020204" pitchFamily="66" charset="0"/>
                <a:ea typeface="ヒラギノ角ゴ Pro W3" pitchFamily="-84" charset="-128"/>
              </a:rPr>
              <a:t>(</a:t>
            </a:r>
            <a:r>
              <a:rPr lang="en-US" altLang="en-US" sz="2400" baseline="-25000" smtClean="0">
                <a:solidFill>
                  <a:srgbClr val="21B2C9"/>
                </a:solidFill>
                <a:latin typeface="Comic Sans MS" panose="030F0702030302020204" pitchFamily="66" charset="0"/>
                <a:ea typeface="ヒラギノ角ゴ Pro W3" pitchFamily="-84" charset="-128"/>
              </a:rPr>
              <a:t> </a:t>
            </a:r>
            <a:r>
              <a:rPr lang="en-US" altLang="en-US" sz="2400" smtClean="0">
                <a:solidFill>
                  <a:srgbClr val="21B2C9"/>
                </a:solidFill>
                <a:latin typeface="Comic Sans MS" panose="030F0702030302020204" pitchFamily="66" charset="0"/>
                <a:ea typeface="ヒラギノ角ゴ Pro W3" pitchFamily="-84" charset="-128"/>
              </a:rPr>
              <a:t>A</a:t>
            </a:r>
            <a:r>
              <a:rPr lang="en-US" altLang="en-US" sz="2400" baseline="-25000" smtClean="0">
                <a:solidFill>
                  <a:srgbClr val="21B2C9"/>
                </a:solidFill>
                <a:latin typeface="Comic Sans MS" panose="030F0702030302020204" pitchFamily="66" charset="0"/>
                <a:ea typeface="ヒラギノ角ゴ Pro W3" pitchFamily="-84" charset="-128"/>
              </a:rPr>
              <a:t>2 </a:t>
            </a:r>
            <a:r>
              <a:rPr lang="en-US" altLang="en-US" sz="2400" smtClean="0">
                <a:solidFill>
                  <a:srgbClr val="21B2C9"/>
                </a:solidFill>
                <a:latin typeface="Comic Sans MS" panose="030F0702030302020204" pitchFamily="66" charset="0"/>
                <a:ea typeface="ヒラギノ角ゴ Pro W3" pitchFamily="-84" charset="-128"/>
              </a:rPr>
              <a:t>, A</a:t>
            </a:r>
            <a:r>
              <a:rPr lang="en-US" altLang="en-US" sz="2400" baseline="-25000" smtClean="0">
                <a:solidFill>
                  <a:srgbClr val="21B2C9"/>
                </a:solidFill>
                <a:latin typeface="Comic Sans MS" panose="030F0702030302020204" pitchFamily="66" charset="0"/>
                <a:ea typeface="ヒラギノ角ゴ Pro W3" pitchFamily="-84" charset="-128"/>
              </a:rPr>
              <a:t>3 </a:t>
            </a:r>
            <a:r>
              <a:rPr lang="en-US" altLang="en-US" sz="2400" smtClean="0">
                <a:solidFill>
                  <a:srgbClr val="21B2C9"/>
                </a:solidFill>
                <a:latin typeface="Comic Sans MS" panose="030F0702030302020204" pitchFamily="66" charset="0"/>
                <a:ea typeface="ヒラギノ角ゴ Pro W3" pitchFamily="-84" charset="-128"/>
              </a:rPr>
              <a:t>):   (3 x 4 x 5)+ (2 x 3x 5)  = 60 + 30 = 90  </a:t>
            </a:r>
          </a:p>
          <a:p>
            <a:pPr marL="0" indent="0">
              <a:buFont typeface="Wingdings 2" panose="05020102010507070707" pitchFamily="18" charset="2"/>
              <a:buNone/>
            </a:pPr>
            <a:r>
              <a:rPr lang="en-US" altLang="en-US" smtClean="0">
                <a:solidFill>
                  <a:srgbClr val="008000"/>
                </a:solidFill>
                <a:latin typeface="Comic Sans MS" panose="030F0702030302020204" pitchFamily="66" charset="0"/>
                <a:ea typeface="ヒラギノ角ゴ Pro W3" pitchFamily="-84" charset="-128"/>
              </a:rPr>
              <a:t>So, we see that by changing the evaluation sequence cost of operation changes.</a:t>
            </a:r>
          </a:p>
        </p:txBody>
      </p:sp>
      <p:sp>
        <p:nvSpPr>
          <p:cNvPr id="56323" name="Footer Placeholder 2"/>
          <p:cNvSpPr>
            <a:spLocks noGrp="1"/>
          </p:cNvSpPr>
          <p:nvPr>
            <p:ph type="ftr" sz="quarter" idx="11"/>
          </p:nvPr>
        </p:nvSpPr>
        <p:spPr bwMode="auto">
          <a:xfrm>
            <a:off x="2667000" y="6492875"/>
            <a:ext cx="3352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563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09E9496C-74E6-4C05-9596-AC91085FC144}" type="slidenum">
              <a:rPr lang="en-US" altLang="en-US" sz="1200">
                <a:solidFill>
                  <a:srgbClr val="045C75"/>
                </a:solidFill>
              </a:rPr>
              <a:pPr eaLnBrk="1" hangingPunct="1"/>
              <a:t>39</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altLang="en-US" smtClean="0">
                <a:ea typeface="ヒラギノ角ゴ Pro W3" pitchFamily="-84" charset="-128"/>
              </a:rPr>
              <a:t/>
            </a:r>
            <a:br>
              <a:rPr lang="en-US" altLang="en-US" smtClean="0">
                <a:ea typeface="ヒラギノ角ゴ Pro W3" pitchFamily="-84" charset="-128"/>
              </a:rPr>
            </a:br>
            <a:r>
              <a:rPr lang="en-US" altLang="en-US" smtClean="0">
                <a:ea typeface="ヒラギノ角ゴ Pro W3" pitchFamily="-84" charset="-128"/>
              </a:rPr>
              <a:t/>
            </a:r>
            <a:br>
              <a:rPr lang="en-US" altLang="en-US" smtClean="0">
                <a:ea typeface="ヒラギノ角ゴ Pro W3" pitchFamily="-84" charset="-128"/>
              </a:rPr>
            </a:br>
            <a:r>
              <a:rPr lang="en-US" altLang="en-US" smtClean="0">
                <a:ea typeface="ヒラギノ角ゴ Pro W3" pitchFamily="-84" charset="-128"/>
              </a:rPr>
              <a:t/>
            </a:r>
            <a:br>
              <a:rPr lang="en-US" altLang="en-US" smtClean="0">
                <a:ea typeface="ヒラギノ角ゴ Pro W3" pitchFamily="-84" charset="-128"/>
              </a:rPr>
            </a:br>
            <a:r>
              <a:rPr lang="en-US" altLang="en-US" smtClean="0">
                <a:ea typeface="ヒラギノ角ゴ Pro W3" pitchFamily="-84" charset="-128"/>
              </a:rPr>
              <a:t/>
            </a:r>
            <a:br>
              <a:rPr lang="en-US" altLang="en-US" smtClean="0">
                <a:ea typeface="ヒラギノ角ゴ Pro W3" pitchFamily="-84" charset="-128"/>
              </a:rPr>
            </a:br>
            <a:endParaRPr lang="en-US" altLang="en-US" smtClean="0">
              <a:ea typeface="ヒラギノ角ゴ Pro W3" pitchFamily="-84" charset="-128"/>
            </a:endParaRPr>
          </a:p>
        </p:txBody>
      </p:sp>
      <p:sp>
        <p:nvSpPr>
          <p:cNvPr id="2048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87F01102-E600-4240-B642-86C9C9B6DD1B}" type="slidenum">
              <a:rPr lang="en-US" altLang="en-US" sz="1200">
                <a:solidFill>
                  <a:srgbClr val="045C75"/>
                </a:solidFill>
              </a:rPr>
              <a:pPr eaLnBrk="1" hangingPunct="1"/>
              <a:t>4</a:t>
            </a:fld>
            <a:endParaRPr lang="en-US" altLang="en-US" sz="1200">
              <a:solidFill>
                <a:srgbClr val="045C75"/>
              </a:solidFill>
            </a:endParaRPr>
          </a:p>
        </p:txBody>
      </p:sp>
      <p:sp>
        <p:nvSpPr>
          <p:cNvPr id="20483" name="Rectangle 2"/>
          <p:cNvSpPr txBox="1">
            <a:spLocks noChangeArrowheads="1"/>
          </p:cNvSpPr>
          <p:nvPr/>
        </p:nvSpPr>
        <p:spPr bwMode="auto">
          <a:xfrm>
            <a:off x="342900" y="457200"/>
            <a:ext cx="85836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4600">
                <a:solidFill>
                  <a:schemeClr val="tx2"/>
                </a:solidFill>
                <a:latin typeface="Comic Sans MS" panose="030F0702030302020204" pitchFamily="66" charset="0"/>
              </a:rPr>
              <a:t>Weighted Interval Scheduling</a:t>
            </a:r>
          </a:p>
        </p:txBody>
      </p:sp>
      <p:sp>
        <p:nvSpPr>
          <p:cNvPr id="20486" name="Line 6"/>
          <p:cNvSpPr>
            <a:spLocks noChangeShapeType="1"/>
          </p:cNvSpPr>
          <p:nvPr/>
        </p:nvSpPr>
        <p:spPr bwMode="auto">
          <a:xfrm>
            <a:off x="1436688" y="5253038"/>
            <a:ext cx="5043487" cy="0"/>
          </a:xfrm>
          <a:prstGeom prst="line">
            <a:avLst/>
          </a:prstGeom>
          <a:ln w="19050">
            <a:solidFill>
              <a:schemeClr val="bg2">
                <a:lumMod val="50000"/>
              </a:schemeClr>
            </a:solidFill>
            <a:headEnd/>
            <a:tailEnd type="triangle" w="med" len="med"/>
          </a:ln>
        </p:spPr>
        <p:style>
          <a:lnRef idx="1">
            <a:schemeClr val="accent3"/>
          </a:lnRef>
          <a:fillRef idx="0">
            <a:schemeClr val="accent3"/>
          </a:fillRef>
          <a:effectRef idx="0">
            <a:schemeClr val="accent3"/>
          </a:effectRef>
          <a:fontRef idx="minor">
            <a:schemeClr val="tx1"/>
          </a:fontRef>
        </p:style>
        <p:txBody>
          <a:bodyPr lIns="92075" tIns="46038" rIns="92075" bIns="46038"/>
          <a:lstStyle/>
          <a:p>
            <a:pPr>
              <a:defRPr/>
            </a:pPr>
            <a:endParaRPr lang="en-US"/>
          </a:p>
        </p:txBody>
      </p:sp>
      <p:sp>
        <p:nvSpPr>
          <p:cNvPr id="20487" name="Text Box 8"/>
          <p:cNvSpPr txBox="1">
            <a:spLocks noChangeArrowheads="1"/>
          </p:cNvSpPr>
          <p:nvPr/>
        </p:nvSpPr>
        <p:spPr bwMode="auto">
          <a:xfrm>
            <a:off x="6667500" y="5213350"/>
            <a:ext cx="838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Bef>
                <a:spcPct val="50000"/>
              </a:spcBef>
              <a:defRPr/>
            </a:pPr>
            <a:r>
              <a:rPr kumimoji="1" lang="en-US" sz="1800" b="1" dirty="0" smtClean="0">
                <a:solidFill>
                  <a:schemeClr val="bg2">
                    <a:lumMod val="50000"/>
                  </a:schemeClr>
                </a:solidFill>
                <a:latin typeface="Comic Sans MS" pitchFamily="66" charset="0"/>
                <a:ea typeface="MS PGothic" pitchFamily="34" charset="-128"/>
              </a:rPr>
              <a:t>Time</a:t>
            </a:r>
          </a:p>
        </p:txBody>
      </p:sp>
      <p:sp>
        <p:nvSpPr>
          <p:cNvPr id="2" name="Line 9"/>
          <p:cNvSpPr>
            <a:spLocks noChangeShapeType="1"/>
          </p:cNvSpPr>
          <p:nvPr/>
        </p:nvSpPr>
        <p:spPr bwMode="auto">
          <a:xfrm>
            <a:off x="7086600" y="4495800"/>
            <a:ext cx="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IN"/>
          </a:p>
        </p:txBody>
      </p:sp>
      <p:sp>
        <p:nvSpPr>
          <p:cNvPr id="20489" name="Text Box 10"/>
          <p:cNvSpPr txBox="1">
            <a:spLocks noChangeArrowheads="1"/>
          </p:cNvSpPr>
          <p:nvPr/>
        </p:nvSpPr>
        <p:spPr bwMode="auto">
          <a:xfrm>
            <a:off x="1295400" y="5257800"/>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Bef>
                <a:spcPct val="50000"/>
              </a:spcBef>
              <a:defRPr/>
            </a:pPr>
            <a:r>
              <a:rPr kumimoji="1" lang="en-US" sz="1800" b="1" dirty="0" smtClean="0">
                <a:solidFill>
                  <a:schemeClr val="bg2">
                    <a:lumMod val="50000"/>
                  </a:schemeClr>
                </a:solidFill>
                <a:latin typeface="Comic Sans MS" pitchFamily="66" charset="0"/>
                <a:ea typeface="MS PGothic" pitchFamily="34" charset="-128"/>
              </a:rPr>
              <a:t>0</a:t>
            </a:r>
          </a:p>
        </p:txBody>
      </p:sp>
      <p:sp>
        <p:nvSpPr>
          <p:cNvPr id="10" name="Rectangle 11"/>
          <p:cNvSpPr>
            <a:spLocks noChangeArrowheads="1"/>
          </p:cNvSpPr>
          <p:nvPr/>
        </p:nvSpPr>
        <p:spPr bwMode="auto">
          <a:xfrm>
            <a:off x="2012950" y="2286000"/>
            <a:ext cx="2125663" cy="304800"/>
          </a:xfrm>
          <a:prstGeom prst="rect">
            <a:avLst/>
          </a:prstGeom>
          <a:solidFill>
            <a:schemeClr val="bg1">
              <a:lumMod val="85000"/>
            </a:schemeClr>
          </a:solidFill>
          <a:ln w="15875">
            <a:solidFill>
              <a:schemeClr val="tx1"/>
            </a:solidFill>
            <a:miter lim="800000"/>
            <a:headEnd/>
            <a:tailEnd/>
          </a:ln>
        </p:spPr>
        <p:txBody>
          <a:bodyPr wrap="none" lIns="92075" tIns="46038" rIns="92075" bIns="46038" anchor="ctr"/>
          <a:lstStyle/>
          <a:p>
            <a:pPr>
              <a:defRPr/>
            </a:pPr>
            <a:r>
              <a:rPr lang="en-US" dirty="0">
                <a:latin typeface="Comic Sans MS" pitchFamily="66" charset="0"/>
                <a:ea typeface="ヒラギノ角ゴ Pro W3" charset="0"/>
                <a:cs typeface="ヒラギノ角ゴ Pro W3" charset="0"/>
              </a:rPr>
              <a:t>P(1)=10</a:t>
            </a:r>
          </a:p>
        </p:txBody>
      </p:sp>
      <p:sp>
        <p:nvSpPr>
          <p:cNvPr id="12" name="Rectangle 13"/>
          <p:cNvSpPr>
            <a:spLocks noChangeArrowheads="1"/>
          </p:cNvSpPr>
          <p:nvPr/>
        </p:nvSpPr>
        <p:spPr bwMode="auto">
          <a:xfrm>
            <a:off x="3587750" y="3470275"/>
            <a:ext cx="1060450" cy="339725"/>
          </a:xfrm>
          <a:prstGeom prst="rect">
            <a:avLst/>
          </a:prstGeom>
          <a:solidFill>
            <a:schemeClr val="bg1">
              <a:lumMod val="85000"/>
            </a:schemeClr>
          </a:solidFill>
          <a:ln w="15875">
            <a:solidFill>
              <a:schemeClr val="tx1"/>
            </a:solidFill>
            <a:miter lim="800000"/>
            <a:headEnd/>
            <a:tailEnd/>
          </a:ln>
        </p:spPr>
        <p:txBody>
          <a:bodyPr wrap="none" lIns="92075" tIns="46038" rIns="92075" bIns="46038" anchor="ctr"/>
          <a:lstStyle/>
          <a:p>
            <a:pPr>
              <a:defRPr/>
            </a:pPr>
            <a:r>
              <a:rPr lang="en-US">
                <a:latin typeface="Comic Sans MS" pitchFamily="66" charset="0"/>
                <a:ea typeface="ヒラギノ角ゴ Pro W3" charset="0"/>
                <a:cs typeface="ヒラギノ角ゴ Pro W3" charset="0"/>
              </a:rPr>
              <a:t>P(3)=4</a:t>
            </a:r>
          </a:p>
        </p:txBody>
      </p:sp>
      <p:sp>
        <p:nvSpPr>
          <p:cNvPr id="15" name="Rectangle 16"/>
          <p:cNvSpPr>
            <a:spLocks noChangeArrowheads="1"/>
          </p:cNvSpPr>
          <p:nvPr/>
        </p:nvSpPr>
        <p:spPr bwMode="auto">
          <a:xfrm>
            <a:off x="4132263" y="3962400"/>
            <a:ext cx="1582737" cy="344488"/>
          </a:xfrm>
          <a:prstGeom prst="rect">
            <a:avLst/>
          </a:prstGeom>
          <a:solidFill>
            <a:schemeClr val="bg1">
              <a:lumMod val="85000"/>
            </a:schemeClr>
          </a:solidFill>
          <a:ln w="15875">
            <a:solidFill>
              <a:schemeClr val="tx1"/>
            </a:solidFill>
            <a:miter lim="800000"/>
            <a:headEnd/>
            <a:tailEnd/>
          </a:ln>
        </p:spPr>
        <p:txBody>
          <a:bodyPr wrap="none" lIns="92075" tIns="46038" rIns="92075" bIns="46038" anchor="ctr"/>
          <a:lstStyle/>
          <a:p>
            <a:pPr>
              <a:defRPr/>
            </a:pPr>
            <a:r>
              <a:rPr lang="en-US" dirty="0">
                <a:latin typeface="Comic Sans MS" pitchFamily="66" charset="0"/>
                <a:ea typeface="ヒラギノ角ゴ Pro W3" charset="0"/>
                <a:cs typeface="ヒラギノ角ゴ Pro W3" charset="0"/>
              </a:rPr>
              <a:t>P(4)=20 </a:t>
            </a:r>
          </a:p>
        </p:txBody>
      </p:sp>
      <p:sp>
        <p:nvSpPr>
          <p:cNvPr id="16" name="Rectangle 17"/>
          <p:cNvSpPr>
            <a:spLocks noChangeArrowheads="1"/>
          </p:cNvSpPr>
          <p:nvPr/>
        </p:nvSpPr>
        <p:spPr bwMode="auto">
          <a:xfrm>
            <a:off x="2528888" y="2905125"/>
            <a:ext cx="1058862" cy="369888"/>
          </a:xfrm>
          <a:prstGeom prst="rect">
            <a:avLst/>
          </a:prstGeom>
          <a:solidFill>
            <a:schemeClr val="bg1">
              <a:lumMod val="85000"/>
            </a:schemeClr>
          </a:solidFill>
          <a:ln w="15875">
            <a:solidFill>
              <a:schemeClr val="tx1"/>
            </a:solidFill>
            <a:miter lim="800000"/>
            <a:headEnd/>
            <a:tailEnd/>
          </a:ln>
        </p:spPr>
        <p:txBody>
          <a:bodyPr wrap="none" lIns="92075" tIns="46038" rIns="92075" bIns="46038" anchor="ctr"/>
          <a:lstStyle/>
          <a:p>
            <a:pPr>
              <a:defRPr/>
            </a:pPr>
            <a:r>
              <a:rPr lang="en-US" dirty="0">
                <a:latin typeface="Comic Sans MS" pitchFamily="66" charset="0"/>
                <a:ea typeface="ヒラギノ角ゴ Pro W3" charset="0"/>
                <a:cs typeface="ヒラギノ角ゴ Pro W3" charset="0"/>
              </a:rPr>
              <a:t>P(2)=3</a:t>
            </a:r>
          </a:p>
        </p:txBody>
      </p:sp>
      <p:sp>
        <p:nvSpPr>
          <p:cNvPr id="20494" name="Line 18"/>
          <p:cNvSpPr>
            <a:spLocks noChangeShapeType="1"/>
          </p:cNvSpPr>
          <p:nvPr/>
        </p:nvSpPr>
        <p:spPr bwMode="auto">
          <a:xfrm rot="16200000">
            <a:off x="327025" y="3603625"/>
            <a:ext cx="3308350" cy="0"/>
          </a:xfrm>
          <a:prstGeom prst="line">
            <a:avLst/>
          </a:prstGeom>
          <a:ln w="19050">
            <a:solidFill>
              <a:schemeClr val="bg2">
                <a:lumMod val="50000"/>
              </a:schemeClr>
            </a:solidFill>
            <a:headEnd/>
            <a:tailEnd/>
          </a:ln>
        </p:spPr>
        <p:style>
          <a:lnRef idx="1">
            <a:schemeClr val="accent3"/>
          </a:lnRef>
          <a:fillRef idx="0">
            <a:schemeClr val="accent3"/>
          </a:fillRef>
          <a:effectRef idx="0">
            <a:schemeClr val="accent3"/>
          </a:effectRef>
          <a:fontRef idx="minor">
            <a:schemeClr val="tx1"/>
          </a:fontRef>
        </p:style>
        <p:txBody>
          <a:bodyPr lIns="92075" tIns="46038" rIns="92075" bIns="46038"/>
          <a:lstStyle/>
          <a:p>
            <a:pPr>
              <a:defRPr/>
            </a:pPr>
            <a:endParaRPr lang="en-US"/>
          </a:p>
        </p:txBody>
      </p:sp>
      <p:sp>
        <p:nvSpPr>
          <p:cNvPr id="20495" name="Line 19"/>
          <p:cNvSpPr>
            <a:spLocks noChangeShapeType="1"/>
          </p:cNvSpPr>
          <p:nvPr/>
        </p:nvSpPr>
        <p:spPr bwMode="auto">
          <a:xfrm rot="16200000">
            <a:off x="-198437" y="3635375"/>
            <a:ext cx="3308350" cy="0"/>
          </a:xfrm>
          <a:prstGeom prst="line">
            <a:avLst/>
          </a:prstGeom>
          <a:ln w="19050">
            <a:solidFill>
              <a:schemeClr val="bg2">
                <a:lumMod val="50000"/>
              </a:schemeClr>
            </a:solidFill>
            <a:headEnd/>
            <a:tailEnd/>
          </a:ln>
        </p:spPr>
        <p:style>
          <a:lnRef idx="1">
            <a:schemeClr val="accent3"/>
          </a:lnRef>
          <a:fillRef idx="0">
            <a:schemeClr val="accent3"/>
          </a:fillRef>
          <a:effectRef idx="0">
            <a:schemeClr val="accent3"/>
          </a:effectRef>
          <a:fontRef idx="minor">
            <a:schemeClr val="tx1"/>
          </a:fontRef>
        </p:style>
        <p:txBody>
          <a:bodyPr lIns="92075" tIns="46038" rIns="92075" bIns="46038"/>
          <a:lstStyle/>
          <a:p>
            <a:pPr>
              <a:defRPr/>
            </a:pPr>
            <a:endParaRPr lang="en-US"/>
          </a:p>
        </p:txBody>
      </p:sp>
      <p:sp>
        <p:nvSpPr>
          <p:cNvPr id="20496" name="Line 20"/>
          <p:cNvSpPr>
            <a:spLocks noChangeShapeType="1"/>
          </p:cNvSpPr>
          <p:nvPr/>
        </p:nvSpPr>
        <p:spPr bwMode="auto">
          <a:xfrm rot="-5400000">
            <a:off x="1327150" y="3595688"/>
            <a:ext cx="3359150" cy="0"/>
          </a:xfrm>
          <a:prstGeom prst="line">
            <a:avLst/>
          </a:prstGeom>
          <a:ln w="19050">
            <a:solidFill>
              <a:schemeClr val="bg2">
                <a:lumMod val="50000"/>
              </a:schemeClr>
            </a:solidFill>
            <a:headEnd/>
            <a:tailEnd/>
          </a:ln>
        </p:spPr>
        <p:style>
          <a:lnRef idx="1">
            <a:schemeClr val="accent3"/>
          </a:lnRef>
          <a:fillRef idx="0">
            <a:schemeClr val="accent3"/>
          </a:fillRef>
          <a:effectRef idx="0">
            <a:schemeClr val="accent3"/>
          </a:effectRef>
          <a:fontRef idx="minor">
            <a:schemeClr val="tx1"/>
          </a:fontRef>
        </p:style>
        <p:txBody>
          <a:bodyPr lIns="92075" tIns="46038" rIns="92075" bIns="46038"/>
          <a:lstStyle/>
          <a:p>
            <a:pPr>
              <a:defRPr/>
            </a:pPr>
            <a:endParaRPr lang="en-US"/>
          </a:p>
        </p:txBody>
      </p:sp>
      <p:sp>
        <p:nvSpPr>
          <p:cNvPr id="20497" name="Line 21"/>
          <p:cNvSpPr>
            <a:spLocks noChangeShapeType="1"/>
          </p:cNvSpPr>
          <p:nvPr/>
        </p:nvSpPr>
        <p:spPr bwMode="auto">
          <a:xfrm rot="-5400000">
            <a:off x="838994" y="3607594"/>
            <a:ext cx="3363912" cy="0"/>
          </a:xfrm>
          <a:prstGeom prst="line">
            <a:avLst/>
          </a:prstGeom>
          <a:ln w="19050">
            <a:solidFill>
              <a:schemeClr val="bg2">
                <a:lumMod val="50000"/>
              </a:schemeClr>
            </a:solidFill>
            <a:headEnd/>
            <a:tailEnd/>
          </a:ln>
        </p:spPr>
        <p:style>
          <a:lnRef idx="1">
            <a:schemeClr val="accent3"/>
          </a:lnRef>
          <a:fillRef idx="0">
            <a:schemeClr val="accent3"/>
          </a:fillRef>
          <a:effectRef idx="0">
            <a:schemeClr val="accent3"/>
          </a:effectRef>
          <a:fontRef idx="minor">
            <a:schemeClr val="tx1"/>
          </a:fontRef>
        </p:style>
        <p:txBody>
          <a:bodyPr lIns="92075" tIns="46038" rIns="92075" bIns="46038"/>
          <a:lstStyle/>
          <a:p>
            <a:pPr>
              <a:defRPr/>
            </a:pPr>
            <a:endParaRPr lang="en-US"/>
          </a:p>
        </p:txBody>
      </p:sp>
      <p:sp>
        <p:nvSpPr>
          <p:cNvPr id="20498" name="Line 22"/>
          <p:cNvSpPr>
            <a:spLocks noChangeShapeType="1"/>
          </p:cNvSpPr>
          <p:nvPr/>
        </p:nvSpPr>
        <p:spPr bwMode="auto">
          <a:xfrm rot="16200000" flipV="1">
            <a:off x="2435226" y="3595687"/>
            <a:ext cx="3382962" cy="23813"/>
          </a:xfrm>
          <a:prstGeom prst="line">
            <a:avLst/>
          </a:prstGeom>
          <a:ln w="19050">
            <a:solidFill>
              <a:schemeClr val="bg2">
                <a:lumMod val="50000"/>
              </a:schemeClr>
            </a:solidFill>
            <a:headEnd/>
            <a:tailEnd/>
          </a:ln>
        </p:spPr>
        <p:style>
          <a:lnRef idx="1">
            <a:schemeClr val="accent3"/>
          </a:lnRef>
          <a:fillRef idx="0">
            <a:schemeClr val="accent3"/>
          </a:fillRef>
          <a:effectRef idx="0">
            <a:schemeClr val="accent3"/>
          </a:effectRef>
          <a:fontRef idx="minor">
            <a:schemeClr val="tx1"/>
          </a:fontRef>
        </p:style>
        <p:txBody>
          <a:bodyPr lIns="92075" tIns="46038" rIns="92075" bIns="46038"/>
          <a:lstStyle/>
          <a:p>
            <a:pPr>
              <a:defRPr/>
            </a:pPr>
            <a:endParaRPr lang="en-US"/>
          </a:p>
        </p:txBody>
      </p:sp>
      <p:sp>
        <p:nvSpPr>
          <p:cNvPr id="20499" name="Line 23"/>
          <p:cNvSpPr>
            <a:spLocks noChangeShapeType="1"/>
          </p:cNvSpPr>
          <p:nvPr/>
        </p:nvSpPr>
        <p:spPr bwMode="auto">
          <a:xfrm rot="-5400000">
            <a:off x="1916906" y="3586957"/>
            <a:ext cx="3341687" cy="0"/>
          </a:xfrm>
          <a:prstGeom prst="line">
            <a:avLst/>
          </a:prstGeom>
          <a:ln w="19050">
            <a:solidFill>
              <a:schemeClr val="bg2">
                <a:lumMod val="50000"/>
              </a:schemeClr>
            </a:solidFill>
            <a:headEnd/>
            <a:tailEnd/>
          </a:ln>
        </p:spPr>
        <p:style>
          <a:lnRef idx="1">
            <a:schemeClr val="accent3"/>
          </a:lnRef>
          <a:fillRef idx="0">
            <a:schemeClr val="accent3"/>
          </a:fillRef>
          <a:effectRef idx="0">
            <a:schemeClr val="accent3"/>
          </a:effectRef>
          <a:fontRef idx="minor">
            <a:schemeClr val="tx1"/>
          </a:fontRef>
        </p:style>
        <p:txBody>
          <a:bodyPr lIns="92075" tIns="46038" rIns="92075" bIns="46038"/>
          <a:lstStyle/>
          <a:p>
            <a:pPr>
              <a:defRPr/>
            </a:pPr>
            <a:endParaRPr lang="en-US"/>
          </a:p>
        </p:txBody>
      </p:sp>
      <p:sp>
        <p:nvSpPr>
          <p:cNvPr id="20500" name="Line 24"/>
          <p:cNvSpPr>
            <a:spLocks noChangeShapeType="1"/>
          </p:cNvSpPr>
          <p:nvPr/>
        </p:nvSpPr>
        <p:spPr bwMode="auto">
          <a:xfrm rot="-5400000">
            <a:off x="3510756" y="3586957"/>
            <a:ext cx="3341687" cy="0"/>
          </a:xfrm>
          <a:prstGeom prst="line">
            <a:avLst/>
          </a:prstGeom>
          <a:ln w="19050">
            <a:solidFill>
              <a:schemeClr val="bg2">
                <a:lumMod val="50000"/>
              </a:schemeClr>
            </a:solidFill>
            <a:headEnd/>
            <a:tailEnd/>
          </a:ln>
        </p:spPr>
        <p:style>
          <a:lnRef idx="1">
            <a:schemeClr val="accent3"/>
          </a:lnRef>
          <a:fillRef idx="0">
            <a:schemeClr val="accent3"/>
          </a:fillRef>
          <a:effectRef idx="0">
            <a:schemeClr val="accent3"/>
          </a:effectRef>
          <a:fontRef idx="minor">
            <a:schemeClr val="tx1"/>
          </a:fontRef>
        </p:style>
        <p:txBody>
          <a:bodyPr lIns="92075" tIns="46038" rIns="92075" bIns="46038"/>
          <a:lstStyle/>
          <a:p>
            <a:pPr>
              <a:defRPr/>
            </a:pPr>
            <a:endParaRPr lang="en-US"/>
          </a:p>
        </p:txBody>
      </p:sp>
      <p:sp>
        <p:nvSpPr>
          <p:cNvPr id="20501" name="Line 25"/>
          <p:cNvSpPr>
            <a:spLocks noChangeShapeType="1"/>
          </p:cNvSpPr>
          <p:nvPr/>
        </p:nvSpPr>
        <p:spPr bwMode="auto">
          <a:xfrm rot="-5400000">
            <a:off x="2942432" y="3607594"/>
            <a:ext cx="3382962" cy="0"/>
          </a:xfrm>
          <a:prstGeom prst="line">
            <a:avLst/>
          </a:prstGeom>
          <a:ln w="19050">
            <a:solidFill>
              <a:schemeClr val="bg2">
                <a:lumMod val="50000"/>
              </a:schemeClr>
            </a:solidFill>
            <a:headEnd/>
            <a:tailEnd/>
          </a:ln>
        </p:spPr>
        <p:style>
          <a:lnRef idx="1">
            <a:schemeClr val="accent3"/>
          </a:lnRef>
          <a:fillRef idx="0">
            <a:schemeClr val="accent3"/>
          </a:fillRef>
          <a:effectRef idx="0">
            <a:schemeClr val="accent3"/>
          </a:effectRef>
          <a:fontRef idx="minor">
            <a:schemeClr val="tx1"/>
          </a:fontRef>
        </p:style>
        <p:txBody>
          <a:bodyPr lIns="92075" tIns="46038" rIns="92075" bIns="46038"/>
          <a:lstStyle/>
          <a:p>
            <a:pPr>
              <a:defRPr/>
            </a:pPr>
            <a:endParaRPr lang="en-US"/>
          </a:p>
        </p:txBody>
      </p:sp>
      <p:sp>
        <p:nvSpPr>
          <p:cNvPr id="20502" name="Line 26"/>
          <p:cNvSpPr>
            <a:spLocks noChangeShapeType="1"/>
          </p:cNvSpPr>
          <p:nvPr/>
        </p:nvSpPr>
        <p:spPr bwMode="auto">
          <a:xfrm rot="-5400000">
            <a:off x="4577556" y="3586957"/>
            <a:ext cx="3341687" cy="0"/>
          </a:xfrm>
          <a:prstGeom prst="line">
            <a:avLst/>
          </a:prstGeom>
          <a:ln w="19050">
            <a:solidFill>
              <a:schemeClr val="bg2">
                <a:lumMod val="50000"/>
              </a:schemeClr>
            </a:solidFill>
            <a:headEnd/>
            <a:tailEnd/>
          </a:ln>
        </p:spPr>
        <p:style>
          <a:lnRef idx="1">
            <a:schemeClr val="accent3"/>
          </a:lnRef>
          <a:fillRef idx="0">
            <a:schemeClr val="accent3"/>
          </a:fillRef>
          <a:effectRef idx="0">
            <a:schemeClr val="accent3"/>
          </a:effectRef>
          <a:fontRef idx="minor">
            <a:schemeClr val="tx1"/>
          </a:fontRef>
        </p:style>
        <p:txBody>
          <a:bodyPr lIns="92075" tIns="46038" rIns="92075" bIns="46038"/>
          <a:lstStyle/>
          <a:p>
            <a:pPr>
              <a:defRPr/>
            </a:pPr>
            <a:endParaRPr lang="en-US"/>
          </a:p>
        </p:txBody>
      </p:sp>
      <p:sp>
        <p:nvSpPr>
          <p:cNvPr id="20503" name="Line 27"/>
          <p:cNvSpPr>
            <a:spLocks noChangeShapeType="1"/>
          </p:cNvSpPr>
          <p:nvPr/>
        </p:nvSpPr>
        <p:spPr bwMode="auto">
          <a:xfrm rot="-5400000">
            <a:off x="4044156" y="3586957"/>
            <a:ext cx="3341687" cy="0"/>
          </a:xfrm>
          <a:prstGeom prst="line">
            <a:avLst/>
          </a:prstGeom>
          <a:ln w="19050">
            <a:solidFill>
              <a:schemeClr val="bg2">
                <a:lumMod val="50000"/>
              </a:schemeClr>
            </a:solidFill>
            <a:headEnd/>
            <a:tailEnd/>
          </a:ln>
        </p:spPr>
        <p:style>
          <a:lnRef idx="1">
            <a:schemeClr val="accent3"/>
          </a:lnRef>
          <a:fillRef idx="0">
            <a:schemeClr val="accent3"/>
          </a:fillRef>
          <a:effectRef idx="0">
            <a:schemeClr val="accent3"/>
          </a:effectRef>
          <a:fontRef idx="minor">
            <a:schemeClr val="tx1"/>
          </a:fontRef>
        </p:style>
        <p:txBody>
          <a:bodyPr lIns="92075" tIns="46038" rIns="92075" bIns="46038"/>
          <a:lstStyle/>
          <a:p>
            <a:pPr>
              <a:defRPr/>
            </a:pPr>
            <a:endParaRPr lang="en-US"/>
          </a:p>
        </p:txBody>
      </p:sp>
      <p:sp>
        <p:nvSpPr>
          <p:cNvPr id="20504" name="Text Box 30"/>
          <p:cNvSpPr txBox="1">
            <a:spLocks noChangeArrowheads="1"/>
          </p:cNvSpPr>
          <p:nvPr/>
        </p:nvSpPr>
        <p:spPr bwMode="auto">
          <a:xfrm>
            <a:off x="1824038" y="529907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Bef>
                <a:spcPct val="50000"/>
              </a:spcBef>
              <a:defRPr/>
            </a:pPr>
            <a:r>
              <a:rPr kumimoji="1" lang="en-US" sz="1800" b="1" dirty="0" smtClean="0">
                <a:solidFill>
                  <a:schemeClr val="bg2">
                    <a:lumMod val="50000"/>
                  </a:schemeClr>
                </a:solidFill>
                <a:latin typeface="Comic Sans MS" pitchFamily="66" charset="0"/>
                <a:ea typeface="MS PGothic" pitchFamily="34" charset="-128"/>
              </a:rPr>
              <a:t>1</a:t>
            </a:r>
          </a:p>
        </p:txBody>
      </p:sp>
      <p:sp>
        <p:nvSpPr>
          <p:cNvPr id="20505" name="Text Box 31"/>
          <p:cNvSpPr txBox="1">
            <a:spLocks noChangeArrowheads="1"/>
          </p:cNvSpPr>
          <p:nvPr/>
        </p:nvSpPr>
        <p:spPr bwMode="auto">
          <a:xfrm>
            <a:off x="2324100" y="529907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Bef>
                <a:spcPct val="50000"/>
              </a:spcBef>
              <a:defRPr/>
            </a:pPr>
            <a:r>
              <a:rPr kumimoji="1" lang="en-US" sz="1800" b="1" dirty="0" smtClean="0">
                <a:solidFill>
                  <a:schemeClr val="bg2">
                    <a:lumMod val="50000"/>
                  </a:schemeClr>
                </a:solidFill>
                <a:latin typeface="Comic Sans MS" pitchFamily="66" charset="0"/>
                <a:ea typeface="MS PGothic" pitchFamily="34" charset="-128"/>
              </a:rPr>
              <a:t>2</a:t>
            </a:r>
          </a:p>
        </p:txBody>
      </p:sp>
      <p:sp>
        <p:nvSpPr>
          <p:cNvPr id="20506" name="Text Box 32"/>
          <p:cNvSpPr txBox="1">
            <a:spLocks noChangeArrowheads="1"/>
          </p:cNvSpPr>
          <p:nvPr/>
        </p:nvSpPr>
        <p:spPr bwMode="auto">
          <a:xfrm>
            <a:off x="2811463" y="529907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Bef>
                <a:spcPct val="50000"/>
              </a:spcBef>
              <a:defRPr/>
            </a:pPr>
            <a:r>
              <a:rPr kumimoji="1" lang="en-US" sz="1800" b="1" dirty="0" smtClean="0">
                <a:solidFill>
                  <a:schemeClr val="bg2">
                    <a:lumMod val="50000"/>
                  </a:schemeClr>
                </a:solidFill>
                <a:latin typeface="Comic Sans MS" pitchFamily="66" charset="0"/>
                <a:ea typeface="MS PGothic" pitchFamily="34" charset="-128"/>
              </a:rPr>
              <a:t>3</a:t>
            </a:r>
          </a:p>
        </p:txBody>
      </p:sp>
      <p:sp>
        <p:nvSpPr>
          <p:cNvPr id="20507" name="Text Box 33"/>
          <p:cNvSpPr txBox="1">
            <a:spLocks noChangeArrowheads="1"/>
          </p:cNvSpPr>
          <p:nvPr/>
        </p:nvSpPr>
        <p:spPr bwMode="auto">
          <a:xfrm>
            <a:off x="3344863" y="529907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Bef>
                <a:spcPct val="50000"/>
              </a:spcBef>
              <a:defRPr/>
            </a:pPr>
            <a:r>
              <a:rPr kumimoji="1" lang="en-US" sz="1800" b="1" dirty="0" smtClean="0">
                <a:solidFill>
                  <a:schemeClr val="bg2">
                    <a:lumMod val="50000"/>
                  </a:schemeClr>
                </a:solidFill>
                <a:latin typeface="Comic Sans MS" pitchFamily="66" charset="0"/>
                <a:ea typeface="MS PGothic" pitchFamily="34" charset="-128"/>
              </a:rPr>
              <a:t>4</a:t>
            </a:r>
          </a:p>
        </p:txBody>
      </p:sp>
      <p:sp>
        <p:nvSpPr>
          <p:cNvPr id="20508" name="Text Box 34"/>
          <p:cNvSpPr txBox="1">
            <a:spLocks noChangeArrowheads="1"/>
          </p:cNvSpPr>
          <p:nvPr/>
        </p:nvSpPr>
        <p:spPr bwMode="auto">
          <a:xfrm>
            <a:off x="3886200" y="529907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Bef>
                <a:spcPct val="50000"/>
              </a:spcBef>
              <a:defRPr/>
            </a:pPr>
            <a:r>
              <a:rPr kumimoji="1" lang="en-US" sz="1800" b="1" dirty="0" smtClean="0">
                <a:solidFill>
                  <a:schemeClr val="bg2">
                    <a:lumMod val="50000"/>
                  </a:schemeClr>
                </a:solidFill>
                <a:latin typeface="Comic Sans MS" pitchFamily="66" charset="0"/>
                <a:ea typeface="MS PGothic" pitchFamily="34" charset="-128"/>
              </a:rPr>
              <a:t>5</a:t>
            </a:r>
          </a:p>
        </p:txBody>
      </p:sp>
      <p:sp>
        <p:nvSpPr>
          <p:cNvPr id="20509" name="Text Box 35"/>
          <p:cNvSpPr txBox="1">
            <a:spLocks noChangeArrowheads="1"/>
          </p:cNvSpPr>
          <p:nvPr/>
        </p:nvSpPr>
        <p:spPr bwMode="auto">
          <a:xfrm>
            <a:off x="4446588" y="529907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Bef>
                <a:spcPct val="50000"/>
              </a:spcBef>
              <a:defRPr/>
            </a:pPr>
            <a:r>
              <a:rPr kumimoji="1" lang="en-US" sz="1800" b="1" dirty="0" smtClean="0">
                <a:solidFill>
                  <a:schemeClr val="bg2">
                    <a:lumMod val="50000"/>
                  </a:schemeClr>
                </a:solidFill>
                <a:latin typeface="Comic Sans MS" pitchFamily="66" charset="0"/>
                <a:ea typeface="MS PGothic" pitchFamily="34" charset="-128"/>
              </a:rPr>
              <a:t>6</a:t>
            </a:r>
          </a:p>
        </p:txBody>
      </p:sp>
      <p:sp>
        <p:nvSpPr>
          <p:cNvPr id="20510" name="Text Box 36"/>
          <p:cNvSpPr txBox="1">
            <a:spLocks noChangeArrowheads="1"/>
          </p:cNvSpPr>
          <p:nvPr/>
        </p:nvSpPr>
        <p:spPr bwMode="auto">
          <a:xfrm>
            <a:off x="4967288" y="529907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Bef>
                <a:spcPct val="50000"/>
              </a:spcBef>
              <a:defRPr/>
            </a:pPr>
            <a:r>
              <a:rPr kumimoji="1" lang="en-US" sz="1800" b="1" dirty="0" smtClean="0">
                <a:solidFill>
                  <a:schemeClr val="bg2">
                    <a:lumMod val="50000"/>
                  </a:schemeClr>
                </a:solidFill>
                <a:latin typeface="Comic Sans MS" pitchFamily="66" charset="0"/>
                <a:ea typeface="MS PGothic" pitchFamily="34" charset="-128"/>
              </a:rPr>
              <a:t>7</a:t>
            </a:r>
          </a:p>
        </p:txBody>
      </p:sp>
      <p:sp>
        <p:nvSpPr>
          <p:cNvPr id="20511" name="Text Box 37"/>
          <p:cNvSpPr txBox="1">
            <a:spLocks noChangeArrowheads="1"/>
          </p:cNvSpPr>
          <p:nvPr/>
        </p:nvSpPr>
        <p:spPr bwMode="auto">
          <a:xfrm>
            <a:off x="5486400" y="529907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Bef>
                <a:spcPct val="50000"/>
              </a:spcBef>
              <a:defRPr/>
            </a:pPr>
            <a:r>
              <a:rPr kumimoji="1" lang="en-US" sz="1800" b="1" dirty="0" smtClean="0">
                <a:solidFill>
                  <a:schemeClr val="bg2">
                    <a:lumMod val="50000"/>
                  </a:schemeClr>
                </a:solidFill>
                <a:latin typeface="Comic Sans MS" pitchFamily="66" charset="0"/>
                <a:ea typeface="MS PGothic" pitchFamily="34" charset="-128"/>
              </a:rPr>
              <a:t>8</a:t>
            </a:r>
          </a:p>
        </p:txBody>
      </p:sp>
      <p:sp>
        <p:nvSpPr>
          <p:cNvPr id="20512" name="Text Box 38"/>
          <p:cNvSpPr txBox="1">
            <a:spLocks noChangeArrowheads="1"/>
          </p:cNvSpPr>
          <p:nvPr/>
        </p:nvSpPr>
        <p:spPr bwMode="auto">
          <a:xfrm>
            <a:off x="6057900" y="529907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Bef>
                <a:spcPct val="50000"/>
              </a:spcBef>
              <a:defRPr/>
            </a:pPr>
            <a:r>
              <a:rPr kumimoji="1" lang="en-US" sz="1800" b="1" dirty="0" smtClean="0">
                <a:solidFill>
                  <a:schemeClr val="bg2">
                    <a:lumMod val="50000"/>
                  </a:schemeClr>
                </a:solidFill>
                <a:latin typeface="Comic Sans MS" pitchFamily="66" charset="0"/>
                <a:ea typeface="MS PGothic" pitchFamily="34" charset="-128"/>
              </a:rPr>
              <a:t>9</a:t>
            </a:r>
          </a:p>
        </p:txBody>
      </p:sp>
      <p:sp>
        <p:nvSpPr>
          <p:cNvPr id="40" name="Rectangle 41"/>
          <p:cNvSpPr>
            <a:spLocks noChangeArrowheads="1"/>
          </p:cNvSpPr>
          <p:nvPr/>
        </p:nvSpPr>
        <p:spPr bwMode="auto">
          <a:xfrm>
            <a:off x="4648200" y="4691063"/>
            <a:ext cx="1600200" cy="304800"/>
          </a:xfrm>
          <a:prstGeom prst="rect">
            <a:avLst/>
          </a:prstGeom>
          <a:solidFill>
            <a:schemeClr val="bg1">
              <a:lumMod val="85000"/>
            </a:schemeClr>
          </a:solidFill>
          <a:ln w="15875">
            <a:solidFill>
              <a:schemeClr val="tx1"/>
            </a:solidFill>
            <a:miter lim="800000"/>
            <a:headEnd/>
            <a:tailEnd/>
          </a:ln>
        </p:spPr>
        <p:txBody>
          <a:bodyPr wrap="none" lIns="92075" tIns="46038" rIns="92075" bIns="46038" anchor="ctr"/>
          <a:lstStyle/>
          <a:p>
            <a:pPr>
              <a:defRPr/>
            </a:pPr>
            <a:r>
              <a:rPr lang="en-US">
                <a:latin typeface="Comic Sans MS" pitchFamily="66" charset="0"/>
                <a:ea typeface="ヒラギノ角ゴ Pro W3" charset="0"/>
                <a:cs typeface="ヒラギノ角ゴ Pro W3" charset="0"/>
              </a:rPr>
              <a:t>P(5)=2</a:t>
            </a:r>
          </a:p>
        </p:txBody>
      </p:sp>
      <p:sp>
        <p:nvSpPr>
          <p:cNvPr id="3" name="Text Box 81"/>
          <p:cNvSpPr txBox="1">
            <a:spLocks noChangeArrowheads="1"/>
          </p:cNvSpPr>
          <p:nvPr/>
        </p:nvSpPr>
        <p:spPr bwMode="auto">
          <a:xfrm>
            <a:off x="4876800" y="6186488"/>
            <a:ext cx="1752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spcBef>
                <a:spcPct val="50000"/>
              </a:spcBef>
            </a:pPr>
            <a:endParaRPr kumimoji="1" lang="en-US" altLang="en-US" sz="1800">
              <a:ea typeface="MS PGothic" panose="020B0600070205080204" pitchFamily="34" charset="-128"/>
            </a:endParaRPr>
          </a:p>
        </p:txBody>
      </p:sp>
      <p:sp>
        <p:nvSpPr>
          <p:cNvPr id="20513" name="Date Placeholder 1"/>
          <p:cNvSpPr txBox="1">
            <a:spLocks/>
          </p:cNvSpPr>
          <p:nvPr/>
        </p:nvSpPr>
        <p:spPr bwMode="auto">
          <a:xfrm>
            <a:off x="2971800" y="6400800"/>
            <a:ext cx="3200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200">
                <a:solidFill>
                  <a:srgbClr val="045C75"/>
                </a:solidFill>
              </a:rPr>
              <a:t>Workshop on Design and Analysis of Algorithms at Epitech University, France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533400"/>
            <a:ext cx="8229600" cy="1314450"/>
          </a:xfrm>
        </p:spPr>
        <p:txBody>
          <a:bodyPr/>
          <a:lstStyle/>
          <a:p>
            <a:r>
              <a:rPr lang="en-US" altLang="en-US" sz="4600" smtClean="0">
                <a:latin typeface="Comic Sans MS" panose="030F0702030302020204" pitchFamily="66" charset="0"/>
                <a:ea typeface="ヒラギノ角ゴ Pro W3" pitchFamily="-84" charset="-128"/>
              </a:rPr>
              <a:t>Optimal Substructure (Recursive Solution)</a:t>
            </a:r>
          </a:p>
        </p:txBody>
      </p:sp>
      <p:sp>
        <p:nvSpPr>
          <p:cNvPr id="65538" name="Content Placeholder 2"/>
          <p:cNvSpPr>
            <a:spLocks noGrp="1"/>
          </p:cNvSpPr>
          <p:nvPr>
            <p:ph idx="1"/>
          </p:nvPr>
        </p:nvSpPr>
        <p:spPr>
          <a:xfrm>
            <a:off x="304800" y="1847850"/>
            <a:ext cx="8229600" cy="4389438"/>
          </a:xfrm>
        </p:spPr>
        <p:txBody>
          <a:bodyPr/>
          <a:lstStyle/>
          <a:p>
            <a:pPr marL="0" indent="0">
              <a:buFont typeface="Wingdings 2" panose="05020102010507070707" pitchFamily="18" charset="2"/>
              <a:buNone/>
              <a:defRPr/>
            </a:pPr>
            <a:endParaRPr lang="en-US" dirty="0" smtClean="0">
              <a:ea typeface="ヒラギノ角ゴ Pro W3" pitchFamily="-84" charset="-128"/>
            </a:endParaRPr>
          </a:p>
          <a:p>
            <a:pPr marL="0" indent="0">
              <a:buFont typeface="Wingdings 2" panose="05020102010507070707" pitchFamily="18" charset="2"/>
              <a:buNone/>
              <a:defRPr/>
            </a:pPr>
            <a:endParaRPr lang="en-US" dirty="0" smtClean="0">
              <a:ea typeface="ヒラギノ角ゴ Pro W3" pitchFamily="-84" charset="-128"/>
            </a:endParaRPr>
          </a:p>
          <a:p>
            <a:pPr marL="0" indent="0">
              <a:buFont typeface="Wingdings 2" panose="05020102010507070707" pitchFamily="18" charset="2"/>
              <a:buNone/>
              <a:defRPr/>
            </a:pPr>
            <a:endParaRPr lang="en-US" dirty="0" smtClean="0">
              <a:ea typeface="ヒラギノ角ゴ Pro W3" pitchFamily="-84" charset="-128"/>
            </a:endParaRPr>
          </a:p>
          <a:p>
            <a:pPr marL="0" indent="0">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rPr>
              <a:t>In general,</a:t>
            </a:r>
          </a:p>
          <a:p>
            <a:pPr marL="0" indent="0">
              <a:buFont typeface="Wingdings 2" panose="05020102010507070707" pitchFamily="18" charset="2"/>
              <a:buNone/>
              <a:defRPr/>
            </a:pPr>
            <a:endParaRPr lang="en-US" dirty="0" smtClean="0">
              <a:ea typeface="ヒラギノ角ゴ Pro W3" pitchFamily="-84" charset="-128"/>
            </a:endParaRPr>
          </a:p>
          <a:p>
            <a:pPr marL="0" indent="0">
              <a:buFont typeface="Wingdings 2" panose="05020102010507070707" pitchFamily="18" charset="2"/>
              <a:buNone/>
              <a:defRPr/>
            </a:pPr>
            <a:endParaRPr lang="en-US" dirty="0" smtClean="0">
              <a:ea typeface="ヒラギノ角ゴ Pro W3" pitchFamily="-84" charset="-128"/>
            </a:endParaRPr>
          </a:p>
        </p:txBody>
      </p:sp>
      <p:sp>
        <p:nvSpPr>
          <p:cNvPr id="57347"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573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4A5200F3-1E89-43AA-8A67-03F0DC18204B}" type="slidenum">
              <a:rPr lang="en-US" altLang="en-US" sz="1200">
                <a:solidFill>
                  <a:srgbClr val="045C75"/>
                </a:solidFill>
              </a:rPr>
              <a:pPr eaLnBrk="1" hangingPunct="1"/>
              <a:t>40</a:t>
            </a:fld>
            <a:endParaRPr lang="en-US" altLang="en-US" sz="1200">
              <a:solidFill>
                <a:srgbClr val="045C75"/>
              </a:solidFill>
            </a:endParaRPr>
          </a:p>
        </p:txBody>
      </p:sp>
      <p:graphicFrame>
        <p:nvGraphicFramePr>
          <p:cNvPr id="57349" name="Object 5"/>
          <p:cNvGraphicFramePr>
            <a:graphicFrameLocks noChangeAspect="1"/>
          </p:cNvGraphicFramePr>
          <p:nvPr/>
        </p:nvGraphicFramePr>
        <p:xfrm>
          <a:off x="669925" y="2297113"/>
          <a:ext cx="7848600" cy="735012"/>
        </p:xfrm>
        <a:graphic>
          <a:graphicData uri="http://schemas.openxmlformats.org/presentationml/2006/ole">
            <mc:AlternateContent xmlns:mc="http://schemas.openxmlformats.org/markup-compatibility/2006">
              <mc:Choice xmlns:v="urn:schemas-microsoft-com:vml" Requires="v">
                <p:oleObj spid="_x0000_s57355" name="Equation" r:id="rId3" imgW="3898900" imgH="368300" progId="Equation.3">
                  <p:embed/>
                </p:oleObj>
              </mc:Choice>
              <mc:Fallback>
                <p:oleObj name="Equation" r:id="rId3" imgW="3898900" imgH="3683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925" y="2297113"/>
                        <a:ext cx="78486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350" name="Object 1"/>
          <p:cNvGraphicFramePr>
            <a:graphicFrameLocks noChangeAspect="1"/>
          </p:cNvGraphicFramePr>
          <p:nvPr/>
        </p:nvGraphicFramePr>
        <p:xfrm>
          <a:off x="679450" y="3886200"/>
          <a:ext cx="8251825" cy="788988"/>
        </p:xfrm>
        <a:graphic>
          <a:graphicData uri="http://schemas.openxmlformats.org/presentationml/2006/ole">
            <mc:AlternateContent xmlns:mc="http://schemas.openxmlformats.org/markup-compatibility/2006">
              <mc:Choice xmlns:v="urn:schemas-microsoft-com:vml" Requires="v">
                <p:oleObj spid="_x0000_s57356" name="Equation" r:id="rId5" imgW="3848100" imgH="368300" progId="Equation.3">
                  <p:embed/>
                </p:oleObj>
              </mc:Choice>
              <mc:Fallback>
                <p:oleObj name="Equation" r:id="rId5" imgW="3848100" imgH="3683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450" y="3886200"/>
                        <a:ext cx="825182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381000"/>
            <a:ext cx="8229600" cy="1143000"/>
          </a:xfrm>
        </p:spPr>
        <p:txBody>
          <a:bodyPr/>
          <a:lstStyle/>
          <a:p>
            <a:r>
              <a:rPr lang="en-US" altLang="en-US" sz="4600" smtClean="0">
                <a:latin typeface="Comic Sans MS" panose="030F0702030302020204" pitchFamily="66" charset="0"/>
                <a:ea typeface="ヒラギノ角ゴ Pro W3" pitchFamily="-84" charset="-128"/>
              </a:rPr>
              <a:t>Overlapping Subproblems</a:t>
            </a:r>
          </a:p>
        </p:txBody>
      </p:sp>
      <p:sp>
        <p:nvSpPr>
          <p:cNvPr id="58370" name="Content Placeholder 2"/>
          <p:cNvSpPr>
            <a:spLocks noGrp="1"/>
          </p:cNvSpPr>
          <p:nvPr>
            <p:ph idx="1"/>
          </p:nvPr>
        </p:nvSpPr>
        <p:spPr>
          <a:xfrm>
            <a:off x="152400" y="1758950"/>
            <a:ext cx="8991600" cy="4389438"/>
          </a:xfrm>
        </p:spPr>
        <p:txBody>
          <a:bodyPr/>
          <a:lstStyle/>
          <a:p>
            <a:pPr marL="0" indent="0">
              <a:buFont typeface="Wingdings 2" panose="05020102010507070707" pitchFamily="18" charset="2"/>
              <a:buNone/>
            </a:pPr>
            <a:r>
              <a:rPr lang="en-US" altLang="en-US" smtClean="0">
                <a:latin typeface="Comic Sans MS" panose="030F0702030302020204" pitchFamily="66" charset="0"/>
                <a:ea typeface="ヒラギノ角ゴ Pro W3" pitchFamily="-84" charset="-128"/>
              </a:rPr>
              <a:t>                                  </a:t>
            </a:r>
            <a:r>
              <a:rPr lang="en-US" altLang="en-US" smtClean="0">
                <a:solidFill>
                  <a:srgbClr val="21B2C9"/>
                </a:solidFill>
                <a:latin typeface="Comic Sans MS" panose="030F0702030302020204" pitchFamily="66" charset="0"/>
                <a:ea typeface="ヒラギノ角ゴ Pro W3" pitchFamily="-84" charset="-128"/>
              </a:rPr>
              <a:t>m[1………4]</a:t>
            </a:r>
          </a:p>
          <a:p>
            <a:pPr marL="0" indent="0">
              <a:buFont typeface="Wingdings 2" panose="05020102010507070707" pitchFamily="18" charset="2"/>
              <a:buNone/>
            </a:pPr>
            <a:endParaRPr lang="en-US" altLang="en-US" smtClean="0">
              <a:latin typeface="Comic Sans MS" panose="030F0702030302020204" pitchFamily="66" charset="0"/>
              <a:ea typeface="ヒラギノ角ゴ Pro W3" pitchFamily="-84" charset="-128"/>
            </a:endParaRPr>
          </a:p>
          <a:p>
            <a:pPr marL="0" indent="0">
              <a:buFont typeface="Wingdings 2" panose="05020102010507070707" pitchFamily="18" charset="2"/>
              <a:buNone/>
            </a:pPr>
            <a:endParaRPr lang="en-US" altLang="en-US" smtClean="0">
              <a:latin typeface="Comic Sans MS" panose="030F0702030302020204" pitchFamily="66" charset="0"/>
              <a:ea typeface="ヒラギノ角ゴ Pro W3" pitchFamily="-84" charset="-128"/>
            </a:endParaRPr>
          </a:p>
          <a:p>
            <a:pPr marL="0" indent="0">
              <a:buFont typeface="Wingdings 2" panose="05020102010507070707" pitchFamily="18" charset="2"/>
              <a:buNone/>
            </a:pPr>
            <a:r>
              <a:rPr lang="en-US" altLang="en-US" smtClean="0">
                <a:latin typeface="Comic Sans MS" panose="030F0702030302020204" pitchFamily="66" charset="0"/>
                <a:ea typeface="ヒラギノ角ゴ Pro W3" pitchFamily="-84" charset="-128"/>
              </a:rPr>
              <a:t>    </a:t>
            </a:r>
          </a:p>
          <a:p>
            <a:pPr marL="0" indent="0">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m[1],m[2,3,4]</a:t>
            </a:r>
            <a:r>
              <a:rPr lang="en-US" altLang="en-US" smtClean="0">
                <a:latin typeface="Comic Sans MS" panose="030F0702030302020204" pitchFamily="66" charset="0"/>
                <a:ea typeface="ヒラギノ角ゴ Pro W3" pitchFamily="-84" charset="-128"/>
              </a:rPr>
              <a:t>     </a:t>
            </a:r>
            <a:r>
              <a:rPr lang="en-US" altLang="en-US" smtClean="0">
                <a:solidFill>
                  <a:srgbClr val="FF0066"/>
                </a:solidFill>
                <a:latin typeface="Comic Sans MS" panose="030F0702030302020204" pitchFamily="66" charset="0"/>
                <a:ea typeface="ヒラギノ角ゴ Pro W3" pitchFamily="-84" charset="-128"/>
              </a:rPr>
              <a:t>m[1,2],</a:t>
            </a:r>
            <a:r>
              <a:rPr lang="en-US" altLang="en-US" smtClean="0">
                <a:solidFill>
                  <a:srgbClr val="FF0000"/>
                </a:solidFill>
                <a:latin typeface="Comic Sans MS" panose="030F0702030302020204" pitchFamily="66" charset="0"/>
                <a:ea typeface="ヒラギノ角ゴ Pro W3" pitchFamily="-84" charset="-128"/>
              </a:rPr>
              <a:t>m[3,4]       </a:t>
            </a:r>
            <a:r>
              <a:rPr lang="en-US" altLang="en-US" smtClean="0">
                <a:solidFill>
                  <a:srgbClr val="21B2C9"/>
                </a:solidFill>
                <a:latin typeface="Comic Sans MS" panose="030F0702030302020204" pitchFamily="66" charset="0"/>
                <a:ea typeface="ヒラギノ角ゴ Pro W3" pitchFamily="-84" charset="-128"/>
              </a:rPr>
              <a:t>m[1,2,3],m[4]</a:t>
            </a:r>
          </a:p>
          <a:p>
            <a:pPr marL="0" indent="0">
              <a:buFont typeface="Wingdings 2" panose="05020102010507070707" pitchFamily="18" charset="2"/>
              <a:buNone/>
            </a:pPr>
            <a:endParaRPr lang="en-US" altLang="en-US" smtClean="0">
              <a:latin typeface="Comic Sans MS" panose="030F0702030302020204" pitchFamily="66" charset="0"/>
              <a:ea typeface="ヒラギノ角ゴ Pro W3" pitchFamily="-84" charset="-128"/>
            </a:endParaRPr>
          </a:p>
          <a:p>
            <a:pPr marL="0" indent="0">
              <a:buFont typeface="Wingdings 2" panose="05020102010507070707" pitchFamily="18" charset="2"/>
              <a:buNone/>
            </a:pPr>
            <a:endParaRPr lang="en-US" altLang="en-US" smtClean="0">
              <a:latin typeface="Comic Sans MS" panose="030F0702030302020204" pitchFamily="66" charset="0"/>
              <a:ea typeface="ヒラギノ角ゴ Pro W3" pitchFamily="-84" charset="-128"/>
            </a:endParaRPr>
          </a:p>
          <a:p>
            <a:pPr marL="0" indent="0">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m[2]</a:t>
            </a:r>
            <a:r>
              <a:rPr lang="en-US" altLang="en-US" smtClean="0">
                <a:latin typeface="Comic Sans MS" panose="030F0702030302020204" pitchFamily="66" charset="0"/>
                <a:ea typeface="ヒラギノ角ゴ Pro W3" pitchFamily="-84" charset="-128"/>
              </a:rPr>
              <a:t>,</a:t>
            </a:r>
            <a:r>
              <a:rPr lang="en-US" altLang="en-US" smtClean="0">
                <a:solidFill>
                  <a:srgbClr val="FF0000"/>
                </a:solidFill>
                <a:latin typeface="Comic Sans MS" panose="030F0702030302020204" pitchFamily="66" charset="0"/>
                <a:ea typeface="ヒラギノ角ゴ Pro W3" pitchFamily="-84" charset="-128"/>
              </a:rPr>
              <a:t>m[3,4]</a:t>
            </a:r>
            <a:r>
              <a:rPr lang="en-US" altLang="en-US" smtClean="0">
                <a:latin typeface="Comic Sans MS" panose="030F0702030302020204" pitchFamily="66" charset="0"/>
                <a:ea typeface="ヒラギノ角ゴ Pro W3" pitchFamily="-84" charset="-128"/>
              </a:rPr>
              <a:t>      </a:t>
            </a:r>
            <a:r>
              <a:rPr lang="en-US" altLang="en-US" smtClean="0">
                <a:solidFill>
                  <a:srgbClr val="55A839"/>
                </a:solidFill>
                <a:latin typeface="Comic Sans MS" panose="030F0702030302020204" pitchFamily="66" charset="0"/>
                <a:ea typeface="ヒラギノ角ゴ Pro W3" pitchFamily="-84" charset="-128"/>
              </a:rPr>
              <a:t>m[2,3],</a:t>
            </a:r>
            <a:r>
              <a:rPr lang="en-US" altLang="en-US" smtClean="0">
                <a:solidFill>
                  <a:srgbClr val="21B2C9"/>
                </a:solidFill>
                <a:latin typeface="Comic Sans MS" panose="030F0702030302020204" pitchFamily="66" charset="0"/>
                <a:ea typeface="ヒラギノ角ゴ Pro W3" pitchFamily="-84" charset="-128"/>
              </a:rPr>
              <a:t>m[4]</a:t>
            </a:r>
            <a:r>
              <a:rPr lang="en-US" altLang="en-US" smtClean="0">
                <a:latin typeface="Comic Sans MS" panose="030F0702030302020204" pitchFamily="66" charset="0"/>
                <a:ea typeface="ヒラギノ角ゴ Pro W3" pitchFamily="-84" charset="-128"/>
              </a:rPr>
              <a:t>        </a:t>
            </a:r>
            <a:r>
              <a:rPr lang="en-US" altLang="en-US" smtClean="0">
                <a:solidFill>
                  <a:srgbClr val="21B2C9"/>
                </a:solidFill>
                <a:latin typeface="Comic Sans MS" panose="030F0702030302020204" pitchFamily="66" charset="0"/>
                <a:ea typeface="ヒラギノ角ゴ Pro W3" pitchFamily="-84" charset="-128"/>
              </a:rPr>
              <a:t>m[1]</a:t>
            </a:r>
            <a:r>
              <a:rPr lang="en-US" altLang="en-US" smtClean="0">
                <a:latin typeface="Comic Sans MS" panose="030F0702030302020204" pitchFamily="66" charset="0"/>
                <a:ea typeface="ヒラギノ角ゴ Pro W3" pitchFamily="-84" charset="-128"/>
              </a:rPr>
              <a:t>,</a:t>
            </a:r>
            <a:r>
              <a:rPr lang="en-US" altLang="en-US" smtClean="0">
                <a:solidFill>
                  <a:srgbClr val="55A839"/>
                </a:solidFill>
                <a:latin typeface="Comic Sans MS" panose="030F0702030302020204" pitchFamily="66" charset="0"/>
                <a:ea typeface="ヒラギノ角ゴ Pro W3" pitchFamily="-84" charset="-128"/>
              </a:rPr>
              <a:t>m[2,3]</a:t>
            </a:r>
            <a:r>
              <a:rPr lang="en-US" altLang="en-US" smtClean="0">
                <a:latin typeface="Comic Sans MS" panose="030F0702030302020204" pitchFamily="66" charset="0"/>
                <a:ea typeface="ヒラギノ角ゴ Pro W3" pitchFamily="-84" charset="-128"/>
              </a:rPr>
              <a:t>   </a:t>
            </a:r>
            <a:r>
              <a:rPr lang="en-US" altLang="en-US" smtClean="0">
                <a:solidFill>
                  <a:srgbClr val="FF0066"/>
                </a:solidFill>
                <a:latin typeface="Comic Sans MS" panose="030F0702030302020204" pitchFamily="66" charset="0"/>
                <a:ea typeface="ヒラギノ角ゴ Pro W3" pitchFamily="-84" charset="-128"/>
              </a:rPr>
              <a:t>m[1,2],</a:t>
            </a:r>
            <a:r>
              <a:rPr lang="en-US" altLang="en-US" smtClean="0">
                <a:solidFill>
                  <a:srgbClr val="21B2C9"/>
                </a:solidFill>
                <a:latin typeface="Comic Sans MS" panose="030F0702030302020204" pitchFamily="66" charset="0"/>
                <a:ea typeface="ヒラギノ角ゴ Pro W3" pitchFamily="-84" charset="-128"/>
              </a:rPr>
              <a:t>m[3]</a:t>
            </a:r>
          </a:p>
        </p:txBody>
      </p:sp>
      <p:sp>
        <p:nvSpPr>
          <p:cNvPr id="5837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583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8D2C2114-501E-4724-98D1-37FFBE236D61}" type="slidenum">
              <a:rPr lang="en-US" altLang="en-US" sz="1200">
                <a:solidFill>
                  <a:srgbClr val="045C75"/>
                </a:solidFill>
              </a:rPr>
              <a:pPr eaLnBrk="1" hangingPunct="1"/>
              <a:t>41</a:t>
            </a:fld>
            <a:endParaRPr lang="en-US" altLang="en-US" sz="1200">
              <a:solidFill>
                <a:srgbClr val="045C75"/>
              </a:solidFill>
            </a:endParaRPr>
          </a:p>
        </p:txBody>
      </p:sp>
      <p:cxnSp>
        <p:nvCxnSpPr>
          <p:cNvPr id="17" name="Straight Arrow Connector 16"/>
          <p:cNvCxnSpPr>
            <a:cxnSpLocks noChangeShapeType="1"/>
          </p:cNvCxnSpPr>
          <p:nvPr/>
        </p:nvCxnSpPr>
        <p:spPr bwMode="auto">
          <a:xfrm flipH="1">
            <a:off x="1524000" y="2286000"/>
            <a:ext cx="2438400" cy="1295400"/>
          </a:xfrm>
          <a:prstGeom prst="straightConnector1">
            <a:avLst/>
          </a:prstGeom>
          <a:noFill/>
          <a:ln w="38100">
            <a:solidFill>
              <a:srgbClr val="0BD0D9"/>
            </a:solidFill>
            <a:round/>
            <a:headEnd/>
            <a:tailEnd type="triangle" w="med" len="me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a:off x="3962400" y="2286000"/>
            <a:ext cx="2400300" cy="1295400"/>
          </a:xfrm>
          <a:prstGeom prst="straightConnector1">
            <a:avLst/>
          </a:prstGeom>
          <a:noFill/>
          <a:ln w="38100">
            <a:solidFill>
              <a:srgbClr val="0BD0D9"/>
            </a:solidFill>
            <a:round/>
            <a:headEnd/>
            <a:tailEnd type="triangle" w="med" len="me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21" name="Straight Arrow Connector 20"/>
          <p:cNvCxnSpPr>
            <a:cxnSpLocks noChangeShapeType="1"/>
          </p:cNvCxnSpPr>
          <p:nvPr/>
        </p:nvCxnSpPr>
        <p:spPr bwMode="auto">
          <a:xfrm>
            <a:off x="3962400" y="2286000"/>
            <a:ext cx="0" cy="1295400"/>
          </a:xfrm>
          <a:prstGeom prst="straightConnector1">
            <a:avLst/>
          </a:prstGeom>
          <a:noFill/>
          <a:ln w="38100">
            <a:solidFill>
              <a:srgbClr val="0BD0D9"/>
            </a:solidFill>
            <a:round/>
            <a:headEnd/>
            <a:tailEnd type="triangle" w="med" len="me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26" name="Straight Arrow Connector 25"/>
          <p:cNvCxnSpPr>
            <a:cxnSpLocks noChangeShapeType="1"/>
          </p:cNvCxnSpPr>
          <p:nvPr/>
        </p:nvCxnSpPr>
        <p:spPr bwMode="auto">
          <a:xfrm flipH="1">
            <a:off x="814388" y="4114800"/>
            <a:ext cx="709612" cy="966788"/>
          </a:xfrm>
          <a:prstGeom prst="straightConnector1">
            <a:avLst/>
          </a:prstGeom>
          <a:noFill/>
          <a:ln w="38100">
            <a:solidFill>
              <a:srgbClr val="0BD0D9"/>
            </a:solidFill>
            <a:round/>
            <a:headEnd/>
            <a:tailEnd type="triangle" w="med" len="me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28" name="Straight Arrow Connector 27"/>
          <p:cNvCxnSpPr>
            <a:cxnSpLocks noChangeShapeType="1"/>
          </p:cNvCxnSpPr>
          <p:nvPr/>
        </p:nvCxnSpPr>
        <p:spPr bwMode="auto">
          <a:xfrm>
            <a:off x="1524000" y="4114800"/>
            <a:ext cx="1423988" cy="966788"/>
          </a:xfrm>
          <a:prstGeom prst="straightConnector1">
            <a:avLst/>
          </a:prstGeom>
          <a:noFill/>
          <a:ln w="38100">
            <a:solidFill>
              <a:srgbClr val="0BD0D9"/>
            </a:solidFill>
            <a:round/>
            <a:headEnd/>
            <a:tailEnd type="triangle" w="med" len="me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32" name="Straight Arrow Connector 31"/>
          <p:cNvCxnSpPr>
            <a:cxnSpLocks noChangeShapeType="1"/>
          </p:cNvCxnSpPr>
          <p:nvPr/>
        </p:nvCxnSpPr>
        <p:spPr bwMode="auto">
          <a:xfrm>
            <a:off x="6096000" y="4114800"/>
            <a:ext cx="1524000" cy="966788"/>
          </a:xfrm>
          <a:prstGeom prst="straightConnector1">
            <a:avLst/>
          </a:prstGeom>
          <a:noFill/>
          <a:ln w="38100">
            <a:solidFill>
              <a:srgbClr val="0BD0D9"/>
            </a:solidFill>
            <a:round/>
            <a:headEnd/>
            <a:tailEnd type="triangle" w="med" len="me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34" name="Straight Arrow Connector 33"/>
          <p:cNvCxnSpPr>
            <a:cxnSpLocks noChangeShapeType="1"/>
          </p:cNvCxnSpPr>
          <p:nvPr/>
        </p:nvCxnSpPr>
        <p:spPr bwMode="auto">
          <a:xfrm flipH="1">
            <a:off x="5486400" y="4114800"/>
            <a:ext cx="609600" cy="966788"/>
          </a:xfrm>
          <a:prstGeom prst="straightConnector1">
            <a:avLst/>
          </a:prstGeom>
          <a:noFill/>
          <a:ln w="38100">
            <a:solidFill>
              <a:srgbClr val="0BD0D9"/>
            </a:solidFill>
            <a:round/>
            <a:headEnd/>
            <a:tailEnd type="triangle" w="med" len="me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381000" y="609600"/>
            <a:ext cx="8229600" cy="1143000"/>
          </a:xfrm>
        </p:spPr>
        <p:txBody>
          <a:bodyPr/>
          <a:lstStyle/>
          <a:p>
            <a:r>
              <a:rPr lang="en-US" altLang="en-US" sz="4600" smtClean="0">
                <a:latin typeface="Comic Sans MS" panose="030F0702030302020204" pitchFamily="66" charset="0"/>
                <a:ea typeface="ヒラギノ角ゴ Pro W3" pitchFamily="-84" charset="-128"/>
              </a:rPr>
              <a:t>Number of sub-problems</a:t>
            </a:r>
          </a:p>
        </p:txBody>
      </p:sp>
      <p:sp>
        <p:nvSpPr>
          <p:cNvPr id="59394" name="Content Placeholder 2"/>
          <p:cNvSpPr>
            <a:spLocks noGrp="1"/>
          </p:cNvSpPr>
          <p:nvPr>
            <p:ph idx="1"/>
          </p:nvPr>
        </p:nvSpPr>
        <p:spPr/>
        <p:txBody>
          <a:bodyPr/>
          <a:lstStyle/>
          <a:p>
            <a:pPr marL="0" indent="0">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                             M[i……………j]                i&lt;=j</a:t>
            </a:r>
          </a:p>
          <a:p>
            <a:pPr marL="0" indent="0">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                 </a:t>
            </a:r>
          </a:p>
          <a:p>
            <a:pPr marL="0" indent="0">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                            </a:t>
            </a:r>
          </a:p>
          <a:p>
            <a:pPr marL="0" indent="0">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			n options   n options</a:t>
            </a:r>
          </a:p>
          <a:p>
            <a:pPr marL="0" indent="0">
              <a:buFont typeface="Wingdings 2" panose="05020102010507070707" pitchFamily="18" charset="2"/>
              <a:buNone/>
            </a:pPr>
            <a:endParaRPr lang="en-US" altLang="en-US" smtClean="0">
              <a:solidFill>
                <a:srgbClr val="21B2C9"/>
              </a:solidFill>
              <a:latin typeface="Comic Sans MS" panose="030F0702030302020204" pitchFamily="66" charset="0"/>
              <a:ea typeface="ヒラギノ角ゴ Pro W3" pitchFamily="-84" charset="-128"/>
            </a:endParaRPr>
          </a:p>
          <a:p>
            <a:pPr marL="0" indent="0">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Number of subproblems= n</a:t>
            </a:r>
            <a:r>
              <a:rPr lang="en-US" altLang="en-US" baseline="30000" smtClean="0">
                <a:solidFill>
                  <a:srgbClr val="21B2C9"/>
                </a:solidFill>
                <a:latin typeface="Comic Sans MS" panose="030F0702030302020204" pitchFamily="66" charset="0"/>
                <a:ea typeface="ヒラギノ角ゴ Pro W3" pitchFamily="-84" charset="-128"/>
              </a:rPr>
              <a:t>2</a:t>
            </a:r>
          </a:p>
        </p:txBody>
      </p:sp>
      <p:sp>
        <p:nvSpPr>
          <p:cNvPr id="59395"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593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456FFE55-86D3-4E6A-965D-0B1618AC903A}" type="slidenum">
              <a:rPr lang="en-US" altLang="en-US" sz="1200">
                <a:solidFill>
                  <a:srgbClr val="045C75"/>
                </a:solidFill>
              </a:rPr>
              <a:pPr eaLnBrk="1" hangingPunct="1"/>
              <a:t>42</a:t>
            </a:fld>
            <a:endParaRPr lang="en-US" altLang="en-US" sz="1200">
              <a:solidFill>
                <a:srgbClr val="045C75"/>
              </a:solidFill>
            </a:endParaRPr>
          </a:p>
        </p:txBody>
      </p:sp>
      <p:cxnSp>
        <p:nvCxnSpPr>
          <p:cNvPr id="5" name="Straight Arrow Connector 4"/>
          <p:cNvCxnSpPr>
            <a:cxnSpLocks noChangeShapeType="1"/>
          </p:cNvCxnSpPr>
          <p:nvPr/>
        </p:nvCxnSpPr>
        <p:spPr bwMode="auto">
          <a:xfrm flipH="1">
            <a:off x="3733800" y="2514600"/>
            <a:ext cx="76200" cy="838200"/>
          </a:xfrm>
          <a:prstGeom prst="straightConnector1">
            <a:avLst/>
          </a:prstGeom>
          <a:noFill/>
          <a:ln w="38100">
            <a:solidFill>
              <a:srgbClr val="0BD0D9"/>
            </a:solidFill>
            <a:round/>
            <a:headEnd/>
            <a:tailEnd type="triangle" w="med" len="me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8" name="Straight Arrow Connector 7"/>
          <p:cNvCxnSpPr>
            <a:cxnSpLocks noChangeShapeType="1"/>
          </p:cNvCxnSpPr>
          <p:nvPr/>
        </p:nvCxnSpPr>
        <p:spPr bwMode="auto">
          <a:xfrm>
            <a:off x="5105400" y="2514600"/>
            <a:ext cx="152400" cy="838200"/>
          </a:xfrm>
          <a:prstGeom prst="straightConnector1">
            <a:avLst/>
          </a:prstGeom>
          <a:noFill/>
          <a:ln w="38100">
            <a:solidFill>
              <a:srgbClr val="0BD0D9"/>
            </a:solidFill>
            <a:round/>
            <a:headEnd/>
            <a:tailEnd type="triangle" w="med" len="me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457200" y="457200"/>
            <a:ext cx="8229600" cy="1143000"/>
          </a:xfrm>
        </p:spPr>
        <p:txBody>
          <a:bodyPr/>
          <a:lstStyle/>
          <a:p>
            <a:pPr eaLnBrk="1" hangingPunct="1">
              <a:defRPr/>
            </a:pPr>
            <a:r>
              <a:rPr lang="en-US" sz="4600" dirty="0" smtClean="0">
                <a:latin typeface="Comic Sans MS" pitchFamily="66" charset="0"/>
                <a:cs typeface="+mj-cs"/>
              </a:rPr>
              <a:t>Example:</a:t>
            </a:r>
          </a:p>
        </p:txBody>
      </p:sp>
      <p:sp>
        <p:nvSpPr>
          <p:cNvPr id="60418" name="Rectangle 3"/>
          <p:cNvSpPr>
            <a:spLocks noGrp="1" noChangeArrowheads="1"/>
          </p:cNvSpPr>
          <p:nvPr>
            <p:ph idx="1"/>
          </p:nvPr>
        </p:nvSpPr>
        <p:spPr/>
        <p:txBody>
          <a:bodyPr/>
          <a:lstStyle/>
          <a:p>
            <a:pPr eaLnBrk="1" hangingPunct="1">
              <a:lnSpc>
                <a:spcPct val="80000"/>
              </a:lnSpc>
              <a:buFontTx/>
              <a:buNone/>
            </a:pPr>
            <a:r>
              <a:rPr lang="en-US" altLang="en-US" smtClean="0">
                <a:solidFill>
                  <a:srgbClr val="21B2C9"/>
                </a:solidFill>
                <a:latin typeface="Comic Sans MS" panose="030F0702030302020204" pitchFamily="66" charset="0"/>
                <a:ea typeface="ヒラギノ角ゴ Pro W3" pitchFamily="-84" charset="-128"/>
                <a:cs typeface="Arial" panose="020B0604020202020204" pitchFamily="34" charset="0"/>
              </a:rPr>
              <a:t>Matrix dimensions:</a:t>
            </a:r>
            <a:endParaRPr lang="en-US" altLang="en-US" i="1" smtClean="0">
              <a:solidFill>
                <a:srgbClr val="21B2C9"/>
              </a:solidFill>
              <a:latin typeface="Comic Sans MS" panose="030F0702030302020204" pitchFamily="66" charset="0"/>
              <a:ea typeface="ヒラギノ角ゴ Pro W3" pitchFamily="-84" charset="-128"/>
              <a:cs typeface="Arial" panose="020B0604020202020204" pitchFamily="34" charset="0"/>
            </a:endParaRPr>
          </a:p>
          <a:p>
            <a:pPr eaLnBrk="1" hangingPunct="1">
              <a:lnSpc>
                <a:spcPct val="80000"/>
              </a:lnSpc>
            </a:pPr>
            <a:r>
              <a:rPr lang="en-US" altLang="en-US" i="1" smtClean="0">
                <a:solidFill>
                  <a:srgbClr val="21B2C9"/>
                </a:solidFill>
                <a:latin typeface="Comic Sans MS" panose="030F0702030302020204" pitchFamily="66" charset="0"/>
                <a:ea typeface="ヒラギノ角ゴ Pro W3" pitchFamily="-84" charset="-128"/>
                <a:cs typeface="Arial" panose="020B0604020202020204" pitchFamily="34" charset="0"/>
              </a:rPr>
              <a:t>A</a:t>
            </a:r>
            <a:r>
              <a:rPr lang="en-US" altLang="en-US" baseline="-25000" smtClean="0">
                <a:solidFill>
                  <a:srgbClr val="21B2C9"/>
                </a:solidFill>
                <a:latin typeface="Comic Sans MS" panose="030F0702030302020204" pitchFamily="66" charset="0"/>
                <a:ea typeface="ヒラギノ角ゴ Pro W3" pitchFamily="-84" charset="-128"/>
                <a:cs typeface="Arial" panose="020B0604020202020204" pitchFamily="34" charset="0"/>
              </a:rPr>
              <a:t>1</a:t>
            </a:r>
            <a:r>
              <a:rPr lang="en-US" altLang="en-US" smtClean="0">
                <a:solidFill>
                  <a:srgbClr val="21B2C9"/>
                </a:solidFill>
                <a:latin typeface="Comic Sans MS" panose="030F0702030302020204" pitchFamily="66" charset="0"/>
                <a:ea typeface="ヒラギノ角ゴ Pro W3" pitchFamily="-84" charset="-128"/>
                <a:cs typeface="Arial" panose="020B0604020202020204" pitchFamily="34" charset="0"/>
              </a:rPr>
              <a:t>  : 3 × 5</a:t>
            </a:r>
            <a:endParaRPr lang="en-US" altLang="en-US" i="1" smtClean="0">
              <a:solidFill>
                <a:srgbClr val="21B2C9"/>
              </a:solidFill>
              <a:latin typeface="Comic Sans MS" panose="030F0702030302020204" pitchFamily="66" charset="0"/>
              <a:ea typeface="ヒラギノ角ゴ Pro W3" pitchFamily="-84" charset="-128"/>
              <a:cs typeface="Arial" panose="020B0604020202020204" pitchFamily="34" charset="0"/>
            </a:endParaRPr>
          </a:p>
          <a:p>
            <a:pPr eaLnBrk="1" hangingPunct="1">
              <a:lnSpc>
                <a:spcPct val="80000"/>
              </a:lnSpc>
            </a:pPr>
            <a:r>
              <a:rPr lang="en-US" altLang="en-US" i="1" smtClean="0">
                <a:solidFill>
                  <a:srgbClr val="21B2C9"/>
                </a:solidFill>
                <a:latin typeface="Comic Sans MS" panose="030F0702030302020204" pitchFamily="66" charset="0"/>
                <a:ea typeface="ヒラギノ角ゴ Pro W3" pitchFamily="-84" charset="-128"/>
                <a:cs typeface="Arial" panose="020B0604020202020204" pitchFamily="34" charset="0"/>
              </a:rPr>
              <a:t>A</a:t>
            </a:r>
            <a:r>
              <a:rPr lang="en-US" altLang="en-US" baseline="-25000" smtClean="0">
                <a:solidFill>
                  <a:srgbClr val="21B2C9"/>
                </a:solidFill>
                <a:latin typeface="Comic Sans MS" panose="030F0702030302020204" pitchFamily="66" charset="0"/>
                <a:ea typeface="ヒラギノ角ゴ Pro W3" pitchFamily="-84" charset="-128"/>
                <a:cs typeface="Arial" panose="020B0604020202020204" pitchFamily="34" charset="0"/>
              </a:rPr>
              <a:t>2</a:t>
            </a:r>
            <a:r>
              <a:rPr lang="en-US" altLang="en-US" smtClean="0">
                <a:solidFill>
                  <a:srgbClr val="21B2C9"/>
                </a:solidFill>
                <a:latin typeface="Comic Sans MS" panose="030F0702030302020204" pitchFamily="66" charset="0"/>
                <a:ea typeface="ヒラギノ角ゴ Pro W3" pitchFamily="-84" charset="-128"/>
                <a:cs typeface="Arial" panose="020B0604020202020204" pitchFamily="34" charset="0"/>
              </a:rPr>
              <a:t>  : 5 × 4</a:t>
            </a:r>
            <a:endParaRPr lang="en-US" altLang="en-US" i="1" smtClean="0">
              <a:solidFill>
                <a:srgbClr val="21B2C9"/>
              </a:solidFill>
              <a:latin typeface="Comic Sans MS" panose="030F0702030302020204" pitchFamily="66" charset="0"/>
              <a:ea typeface="ヒラギノ角ゴ Pro W3" pitchFamily="-84" charset="-128"/>
              <a:cs typeface="Arial" panose="020B0604020202020204" pitchFamily="34" charset="0"/>
            </a:endParaRPr>
          </a:p>
          <a:p>
            <a:pPr eaLnBrk="1" hangingPunct="1">
              <a:lnSpc>
                <a:spcPct val="80000"/>
              </a:lnSpc>
            </a:pPr>
            <a:r>
              <a:rPr lang="en-US" altLang="en-US" i="1" smtClean="0">
                <a:solidFill>
                  <a:srgbClr val="21B2C9"/>
                </a:solidFill>
                <a:latin typeface="Comic Sans MS" panose="030F0702030302020204" pitchFamily="66" charset="0"/>
                <a:ea typeface="ヒラギノ角ゴ Pro W3" pitchFamily="-84" charset="-128"/>
                <a:cs typeface="Arial" panose="020B0604020202020204" pitchFamily="34" charset="0"/>
              </a:rPr>
              <a:t>A</a:t>
            </a:r>
            <a:r>
              <a:rPr lang="en-US" altLang="en-US" baseline="-25000" smtClean="0">
                <a:solidFill>
                  <a:srgbClr val="21B2C9"/>
                </a:solidFill>
                <a:latin typeface="Comic Sans MS" panose="030F0702030302020204" pitchFamily="66" charset="0"/>
                <a:ea typeface="ヒラギノ角ゴ Pro W3" pitchFamily="-84" charset="-128"/>
                <a:cs typeface="Arial" panose="020B0604020202020204" pitchFamily="34" charset="0"/>
              </a:rPr>
              <a:t>3</a:t>
            </a:r>
            <a:r>
              <a:rPr lang="en-US" altLang="en-US" smtClean="0">
                <a:solidFill>
                  <a:srgbClr val="21B2C9"/>
                </a:solidFill>
                <a:latin typeface="Comic Sans MS" panose="030F0702030302020204" pitchFamily="66" charset="0"/>
                <a:ea typeface="ヒラギノ角ゴ Pro W3" pitchFamily="-84" charset="-128"/>
                <a:cs typeface="Arial" panose="020B0604020202020204" pitchFamily="34" charset="0"/>
              </a:rPr>
              <a:t>  : 4 × 2</a:t>
            </a:r>
            <a:endParaRPr lang="en-US" altLang="en-US" i="1" smtClean="0">
              <a:solidFill>
                <a:srgbClr val="21B2C9"/>
              </a:solidFill>
              <a:latin typeface="Comic Sans MS" panose="030F0702030302020204" pitchFamily="66" charset="0"/>
              <a:ea typeface="ヒラギノ角ゴ Pro W3" pitchFamily="-84" charset="-128"/>
              <a:cs typeface="Arial" panose="020B0604020202020204" pitchFamily="34" charset="0"/>
            </a:endParaRPr>
          </a:p>
          <a:p>
            <a:pPr eaLnBrk="1" hangingPunct="1">
              <a:lnSpc>
                <a:spcPct val="80000"/>
              </a:lnSpc>
            </a:pPr>
            <a:r>
              <a:rPr lang="en-US" altLang="en-US" i="1" smtClean="0">
                <a:solidFill>
                  <a:srgbClr val="21B2C9"/>
                </a:solidFill>
                <a:latin typeface="Comic Sans MS" panose="030F0702030302020204" pitchFamily="66" charset="0"/>
                <a:ea typeface="ヒラギノ角ゴ Pro W3" pitchFamily="-84" charset="-128"/>
                <a:cs typeface="Arial" panose="020B0604020202020204" pitchFamily="34" charset="0"/>
              </a:rPr>
              <a:t>A</a:t>
            </a:r>
            <a:r>
              <a:rPr lang="en-US" altLang="en-US" baseline="-25000" smtClean="0">
                <a:solidFill>
                  <a:srgbClr val="21B2C9"/>
                </a:solidFill>
                <a:latin typeface="Comic Sans MS" panose="030F0702030302020204" pitchFamily="66" charset="0"/>
                <a:ea typeface="ヒラギノ角ゴ Pro W3" pitchFamily="-84" charset="-128"/>
                <a:cs typeface="Arial" panose="020B0604020202020204" pitchFamily="34" charset="0"/>
              </a:rPr>
              <a:t>4  </a:t>
            </a:r>
            <a:r>
              <a:rPr lang="en-US" altLang="en-US" smtClean="0">
                <a:solidFill>
                  <a:srgbClr val="21B2C9"/>
                </a:solidFill>
                <a:latin typeface="Comic Sans MS" panose="030F0702030302020204" pitchFamily="66" charset="0"/>
                <a:ea typeface="ヒラギノ角ゴ Pro W3" pitchFamily="-84" charset="-128"/>
                <a:cs typeface="Arial" panose="020B0604020202020204" pitchFamily="34" charset="0"/>
              </a:rPr>
              <a:t> : 2 × 7</a:t>
            </a:r>
            <a:endParaRPr lang="en-US" altLang="en-US" i="1" smtClean="0">
              <a:solidFill>
                <a:srgbClr val="21B2C9"/>
              </a:solidFill>
              <a:latin typeface="Comic Sans MS" panose="030F0702030302020204" pitchFamily="66" charset="0"/>
              <a:ea typeface="ヒラギノ角ゴ Pro W3" pitchFamily="-84" charset="-128"/>
              <a:cs typeface="Arial" panose="020B0604020202020204" pitchFamily="34" charset="0"/>
            </a:endParaRPr>
          </a:p>
          <a:p>
            <a:pPr eaLnBrk="1" hangingPunct="1">
              <a:lnSpc>
                <a:spcPct val="80000"/>
              </a:lnSpc>
            </a:pPr>
            <a:r>
              <a:rPr lang="en-US" altLang="en-US" i="1" smtClean="0">
                <a:solidFill>
                  <a:srgbClr val="21B2C9"/>
                </a:solidFill>
                <a:latin typeface="Comic Sans MS" panose="030F0702030302020204" pitchFamily="66" charset="0"/>
                <a:ea typeface="ヒラギノ角ゴ Pro W3" pitchFamily="-84" charset="-128"/>
                <a:cs typeface="Arial" panose="020B0604020202020204" pitchFamily="34" charset="0"/>
              </a:rPr>
              <a:t>A</a:t>
            </a:r>
            <a:r>
              <a:rPr lang="en-US" altLang="en-US" baseline="-25000" smtClean="0">
                <a:solidFill>
                  <a:srgbClr val="21B2C9"/>
                </a:solidFill>
                <a:latin typeface="Comic Sans MS" panose="030F0702030302020204" pitchFamily="66" charset="0"/>
                <a:ea typeface="ヒラギノ角ゴ Pro W3" pitchFamily="-84" charset="-128"/>
                <a:cs typeface="Arial" panose="020B0604020202020204" pitchFamily="34" charset="0"/>
              </a:rPr>
              <a:t>5  </a:t>
            </a:r>
            <a:r>
              <a:rPr lang="en-US" altLang="en-US" smtClean="0">
                <a:solidFill>
                  <a:srgbClr val="21B2C9"/>
                </a:solidFill>
                <a:latin typeface="Comic Sans MS" panose="030F0702030302020204" pitchFamily="66" charset="0"/>
                <a:ea typeface="ヒラギノ角ゴ Pro W3" pitchFamily="-84" charset="-128"/>
                <a:cs typeface="Arial" panose="020B0604020202020204" pitchFamily="34" charset="0"/>
              </a:rPr>
              <a:t> : 7 × 3</a:t>
            </a:r>
            <a:endParaRPr lang="en-US" altLang="en-US" i="1" smtClean="0">
              <a:solidFill>
                <a:srgbClr val="21B2C9"/>
              </a:solidFill>
              <a:latin typeface="Comic Sans MS" panose="030F0702030302020204" pitchFamily="66" charset="0"/>
              <a:ea typeface="ヒラギノ角ゴ Pro W3" pitchFamily="-84" charset="-128"/>
              <a:cs typeface="Arial" panose="020B0604020202020204" pitchFamily="34" charset="0"/>
            </a:endParaRPr>
          </a:p>
          <a:p>
            <a:pPr eaLnBrk="1" hangingPunct="1">
              <a:lnSpc>
                <a:spcPct val="80000"/>
              </a:lnSpc>
            </a:pPr>
            <a:r>
              <a:rPr lang="en-US" altLang="en-US" i="1" smtClean="0">
                <a:solidFill>
                  <a:srgbClr val="21B2C9"/>
                </a:solidFill>
                <a:latin typeface="Comic Sans MS" panose="030F0702030302020204" pitchFamily="66" charset="0"/>
                <a:ea typeface="ヒラギノ角ゴ Pro W3" pitchFamily="-84" charset="-128"/>
                <a:cs typeface="Arial" panose="020B0604020202020204" pitchFamily="34" charset="0"/>
              </a:rPr>
              <a:t>A</a:t>
            </a:r>
            <a:r>
              <a:rPr lang="en-US" altLang="en-US" baseline="-25000" smtClean="0">
                <a:solidFill>
                  <a:srgbClr val="21B2C9"/>
                </a:solidFill>
                <a:latin typeface="Comic Sans MS" panose="030F0702030302020204" pitchFamily="66" charset="0"/>
                <a:ea typeface="ヒラギノ角ゴ Pro W3" pitchFamily="-84" charset="-128"/>
                <a:cs typeface="Arial" panose="020B0604020202020204" pitchFamily="34" charset="0"/>
              </a:rPr>
              <a:t>6    </a:t>
            </a:r>
            <a:r>
              <a:rPr lang="en-US" altLang="en-US" smtClean="0">
                <a:solidFill>
                  <a:srgbClr val="21B2C9"/>
                </a:solidFill>
                <a:latin typeface="Comic Sans MS" panose="030F0702030302020204" pitchFamily="66" charset="0"/>
                <a:ea typeface="ヒラギノ角ゴ Pro W3" pitchFamily="-84" charset="-128"/>
                <a:cs typeface="Arial" panose="020B0604020202020204" pitchFamily="34" charset="0"/>
              </a:rPr>
              <a:t>: 3 × 8</a:t>
            </a:r>
          </a:p>
        </p:txBody>
      </p:sp>
      <p:sp>
        <p:nvSpPr>
          <p:cNvPr id="6041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604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D4D0D403-6773-4D75-8C62-32957CBC1F9C}" type="slidenum">
              <a:rPr lang="en-US" altLang="en-US" sz="1200">
                <a:solidFill>
                  <a:srgbClr val="045C75"/>
                </a:solidFill>
              </a:rPr>
              <a:pPr eaLnBrk="1" hangingPunct="1"/>
              <a:t>43</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571500" y="228600"/>
            <a:ext cx="8229600" cy="1143000"/>
          </a:xfrm>
        </p:spPr>
        <p:txBody>
          <a:bodyPr/>
          <a:lstStyle/>
          <a:p>
            <a:pPr eaLnBrk="1" hangingPunct="1">
              <a:defRPr/>
            </a:pPr>
            <a:r>
              <a:rPr lang="en-US" sz="4600" dirty="0" smtClean="0">
                <a:latin typeface="Comic Sans MS" pitchFamily="66" charset="0"/>
                <a:cs typeface="+mj-cs"/>
              </a:rPr>
              <a:t>Problem of parenthesization</a:t>
            </a:r>
          </a:p>
        </p:txBody>
      </p:sp>
      <p:graphicFrame>
        <p:nvGraphicFramePr>
          <p:cNvPr id="16692" name="Group 308"/>
          <p:cNvGraphicFramePr>
            <a:graphicFrameLocks noGrp="1"/>
          </p:cNvGraphicFramePr>
          <p:nvPr>
            <p:ph type="tbl" idx="1"/>
          </p:nvPr>
        </p:nvGraphicFramePr>
        <p:xfrm>
          <a:off x="457200" y="1600200"/>
          <a:ext cx="5029200" cy="4525963"/>
        </p:xfrm>
        <a:graphic>
          <a:graphicData uri="http://schemas.openxmlformats.org/drawingml/2006/table">
            <a:tbl>
              <a:tblPr>
                <a:tableStyleId>{0505E3EF-67EA-436B-97B2-0124C06EBD24}</a:tableStyleId>
              </a:tblPr>
              <a:tblGrid>
                <a:gridCol w="719138"/>
                <a:gridCol w="717550"/>
                <a:gridCol w="719137"/>
                <a:gridCol w="717550"/>
                <a:gridCol w="719138"/>
                <a:gridCol w="717550"/>
                <a:gridCol w="719137"/>
              </a:tblGrid>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1</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2</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3</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4</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5</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6</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1</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60</a:t>
                      </a:r>
                      <a:endParaRPr kumimoji="0" lang="en-US" sz="1200" b="1"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2</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40</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3</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56</a:t>
                      </a:r>
                      <a:endParaRPr kumimoji="0" lang="en-US" sz="1200" b="1"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4</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42</a:t>
                      </a:r>
                      <a:endParaRPr kumimoji="0" lang="en-US" sz="1200" b="1"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5</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168</a:t>
                      </a:r>
                      <a:endParaRPr kumimoji="0" lang="en-US" sz="1200" b="1" i="0" u="none" strike="noStrike" cap="none" normalizeH="0" baseline="0" dirty="0">
                        <a:ln>
                          <a:noFill/>
                        </a:ln>
                        <a:solidFill>
                          <a:schemeClr val="tx1"/>
                        </a:solidFill>
                        <a:effectLst/>
                        <a:latin typeface="Arial" charset="0"/>
                        <a:ea typeface="ＭＳ Ｐゴシック" charset="0"/>
                      </a:endParaRPr>
                    </a:p>
                  </a:txBody>
                  <a:tcPr horzOverflow="overflow"/>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6</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r>
            </a:tbl>
          </a:graphicData>
        </a:graphic>
      </p:graphicFrame>
      <p:sp>
        <p:nvSpPr>
          <p:cNvPr id="6150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6150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3CB979E2-11FC-4D2D-B435-1A9ED59FBD42}" type="slidenum">
              <a:rPr lang="en-US" altLang="en-US" sz="1200">
                <a:solidFill>
                  <a:srgbClr val="045C75"/>
                </a:solidFill>
              </a:rPr>
              <a:pPr eaLnBrk="1" hangingPunct="1"/>
              <a:t>44</a:t>
            </a:fld>
            <a:endParaRPr lang="en-US" altLang="en-US" sz="1200">
              <a:solidFill>
                <a:srgbClr val="045C75"/>
              </a:solidFill>
            </a:endParaRPr>
          </a:p>
        </p:txBody>
      </p:sp>
      <p:sp>
        <p:nvSpPr>
          <p:cNvPr id="69703" name="Text Box 309"/>
          <p:cNvSpPr txBox="1">
            <a:spLocks noChangeArrowheads="1"/>
          </p:cNvSpPr>
          <p:nvPr/>
        </p:nvSpPr>
        <p:spPr bwMode="auto">
          <a:xfrm>
            <a:off x="5562600" y="4079875"/>
            <a:ext cx="3505200" cy="209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600" dirty="0" smtClean="0">
                <a:solidFill>
                  <a:schemeClr val="bg2">
                    <a:lumMod val="50000"/>
                  </a:schemeClr>
                </a:solidFill>
                <a:latin typeface="Comic Sans MS" pitchFamily="66" charset="0"/>
              </a:rPr>
              <a:t>A</a:t>
            </a:r>
            <a:r>
              <a:rPr lang="en-US" sz="2600" baseline="-25000" dirty="0" smtClean="0">
                <a:solidFill>
                  <a:schemeClr val="bg2">
                    <a:lumMod val="50000"/>
                  </a:schemeClr>
                </a:solidFill>
                <a:latin typeface="Comic Sans MS" pitchFamily="66" charset="0"/>
              </a:rPr>
              <a:t>1</a:t>
            </a:r>
            <a:r>
              <a:rPr lang="en-US" sz="2600" dirty="0" smtClean="0">
                <a:solidFill>
                  <a:schemeClr val="bg2">
                    <a:lumMod val="50000"/>
                  </a:schemeClr>
                </a:solidFill>
                <a:latin typeface="Comic Sans MS" pitchFamily="66" charset="0"/>
              </a:rPr>
              <a:t> *A</a:t>
            </a:r>
            <a:r>
              <a:rPr lang="en-US" sz="2600" baseline="-25000" dirty="0" smtClean="0">
                <a:solidFill>
                  <a:schemeClr val="bg2">
                    <a:lumMod val="50000"/>
                  </a:schemeClr>
                </a:solidFill>
                <a:latin typeface="Comic Sans MS" pitchFamily="66" charset="0"/>
              </a:rPr>
              <a:t>2 </a:t>
            </a:r>
            <a:r>
              <a:rPr lang="en-US" sz="2600" dirty="0" smtClean="0">
                <a:solidFill>
                  <a:schemeClr val="bg2">
                    <a:lumMod val="50000"/>
                  </a:schemeClr>
                </a:solidFill>
                <a:latin typeface="Comic Sans MS" pitchFamily="66" charset="0"/>
                <a:ea typeface="MS PGothic" pitchFamily="34" charset="-128"/>
              </a:rPr>
              <a:t>= 3*5*4  = 60</a:t>
            </a:r>
          </a:p>
          <a:p>
            <a:pPr eaLnBrk="1" hangingPunct="1">
              <a:defRPr/>
            </a:pPr>
            <a:r>
              <a:rPr lang="en-US" sz="2600" dirty="0" smtClean="0">
                <a:solidFill>
                  <a:schemeClr val="bg2">
                    <a:lumMod val="50000"/>
                  </a:schemeClr>
                </a:solidFill>
                <a:latin typeface="Comic Sans MS" pitchFamily="66" charset="0"/>
              </a:rPr>
              <a:t>A</a:t>
            </a:r>
            <a:r>
              <a:rPr lang="en-US" sz="2600" baseline="-25000" dirty="0" smtClean="0">
                <a:solidFill>
                  <a:schemeClr val="bg2">
                    <a:lumMod val="50000"/>
                  </a:schemeClr>
                </a:solidFill>
                <a:latin typeface="Comic Sans MS" pitchFamily="66" charset="0"/>
              </a:rPr>
              <a:t>2</a:t>
            </a:r>
            <a:r>
              <a:rPr lang="en-US" sz="2600" dirty="0" smtClean="0">
                <a:solidFill>
                  <a:schemeClr val="bg2">
                    <a:lumMod val="50000"/>
                  </a:schemeClr>
                </a:solidFill>
                <a:latin typeface="Comic Sans MS" pitchFamily="66" charset="0"/>
              </a:rPr>
              <a:t>*A</a:t>
            </a:r>
            <a:r>
              <a:rPr lang="en-US" sz="2600" baseline="-25000" dirty="0" smtClean="0">
                <a:solidFill>
                  <a:schemeClr val="bg2">
                    <a:lumMod val="50000"/>
                  </a:schemeClr>
                </a:solidFill>
                <a:latin typeface="Comic Sans MS" pitchFamily="66" charset="0"/>
              </a:rPr>
              <a:t>3  </a:t>
            </a:r>
            <a:r>
              <a:rPr lang="en-US" sz="2600" dirty="0" smtClean="0">
                <a:solidFill>
                  <a:schemeClr val="bg2">
                    <a:lumMod val="50000"/>
                  </a:schemeClr>
                </a:solidFill>
                <a:latin typeface="Comic Sans MS" pitchFamily="66" charset="0"/>
                <a:ea typeface="MS PGothic" pitchFamily="34" charset="-128"/>
              </a:rPr>
              <a:t>= 5*4*2  = 40</a:t>
            </a:r>
          </a:p>
          <a:p>
            <a:pPr eaLnBrk="1" hangingPunct="1">
              <a:defRPr/>
            </a:pPr>
            <a:r>
              <a:rPr lang="en-US" sz="2600" dirty="0" smtClean="0">
                <a:solidFill>
                  <a:schemeClr val="bg2">
                    <a:lumMod val="50000"/>
                  </a:schemeClr>
                </a:solidFill>
                <a:latin typeface="Comic Sans MS" pitchFamily="66" charset="0"/>
              </a:rPr>
              <a:t>A</a:t>
            </a:r>
            <a:r>
              <a:rPr lang="en-US" sz="2600" baseline="-25000" dirty="0" smtClean="0">
                <a:solidFill>
                  <a:schemeClr val="bg2">
                    <a:lumMod val="50000"/>
                  </a:schemeClr>
                </a:solidFill>
                <a:latin typeface="Comic Sans MS" pitchFamily="66" charset="0"/>
              </a:rPr>
              <a:t>3</a:t>
            </a:r>
            <a:r>
              <a:rPr lang="en-US" sz="2600" dirty="0" smtClean="0">
                <a:solidFill>
                  <a:schemeClr val="bg2">
                    <a:lumMod val="50000"/>
                  </a:schemeClr>
                </a:solidFill>
                <a:latin typeface="Comic Sans MS" pitchFamily="66" charset="0"/>
              </a:rPr>
              <a:t>*A</a:t>
            </a:r>
            <a:r>
              <a:rPr lang="en-US" sz="2600" baseline="-25000" dirty="0" smtClean="0">
                <a:solidFill>
                  <a:schemeClr val="bg2">
                    <a:lumMod val="50000"/>
                  </a:schemeClr>
                </a:solidFill>
                <a:latin typeface="Comic Sans MS" pitchFamily="66" charset="0"/>
              </a:rPr>
              <a:t>4  </a:t>
            </a:r>
            <a:r>
              <a:rPr lang="en-US" sz="2600" dirty="0" smtClean="0">
                <a:solidFill>
                  <a:schemeClr val="bg2">
                    <a:lumMod val="50000"/>
                  </a:schemeClr>
                </a:solidFill>
                <a:latin typeface="Comic Sans MS" pitchFamily="66" charset="0"/>
                <a:ea typeface="MS PGothic" pitchFamily="34" charset="-128"/>
              </a:rPr>
              <a:t>= 4*2*7  = 56</a:t>
            </a:r>
          </a:p>
          <a:p>
            <a:pPr eaLnBrk="1" hangingPunct="1">
              <a:defRPr/>
            </a:pPr>
            <a:r>
              <a:rPr lang="en-US" sz="2600" dirty="0" smtClean="0">
                <a:solidFill>
                  <a:schemeClr val="bg2">
                    <a:lumMod val="50000"/>
                  </a:schemeClr>
                </a:solidFill>
                <a:latin typeface="Comic Sans MS" pitchFamily="66" charset="0"/>
              </a:rPr>
              <a:t>A</a:t>
            </a:r>
            <a:r>
              <a:rPr lang="en-US" sz="2600" baseline="-25000" dirty="0" smtClean="0">
                <a:solidFill>
                  <a:schemeClr val="bg2">
                    <a:lumMod val="50000"/>
                  </a:schemeClr>
                </a:solidFill>
                <a:latin typeface="Comic Sans MS" pitchFamily="66" charset="0"/>
              </a:rPr>
              <a:t>4</a:t>
            </a:r>
            <a:r>
              <a:rPr lang="en-US" sz="2600" dirty="0" smtClean="0">
                <a:solidFill>
                  <a:schemeClr val="bg2">
                    <a:lumMod val="50000"/>
                  </a:schemeClr>
                </a:solidFill>
                <a:latin typeface="Comic Sans MS" pitchFamily="66" charset="0"/>
              </a:rPr>
              <a:t>*A</a:t>
            </a:r>
            <a:r>
              <a:rPr lang="en-US" sz="2600" baseline="-25000" dirty="0" smtClean="0">
                <a:solidFill>
                  <a:schemeClr val="bg2">
                    <a:lumMod val="50000"/>
                  </a:schemeClr>
                </a:solidFill>
                <a:latin typeface="Comic Sans MS" pitchFamily="66" charset="0"/>
              </a:rPr>
              <a:t>5  </a:t>
            </a:r>
            <a:r>
              <a:rPr lang="en-US" sz="2600" dirty="0" smtClean="0">
                <a:solidFill>
                  <a:schemeClr val="bg2">
                    <a:lumMod val="50000"/>
                  </a:schemeClr>
                </a:solidFill>
                <a:latin typeface="Comic Sans MS" pitchFamily="66" charset="0"/>
                <a:ea typeface="MS PGothic" pitchFamily="34" charset="-128"/>
              </a:rPr>
              <a:t>= 2*7*3  = 42</a:t>
            </a:r>
          </a:p>
          <a:p>
            <a:pPr eaLnBrk="1" hangingPunct="1">
              <a:defRPr/>
            </a:pPr>
            <a:r>
              <a:rPr lang="en-US" sz="2600" dirty="0" smtClean="0">
                <a:solidFill>
                  <a:schemeClr val="bg2">
                    <a:lumMod val="50000"/>
                  </a:schemeClr>
                </a:solidFill>
                <a:latin typeface="Comic Sans MS" pitchFamily="66" charset="0"/>
              </a:rPr>
              <a:t>A</a:t>
            </a:r>
            <a:r>
              <a:rPr lang="en-US" sz="2600" baseline="-25000" dirty="0" smtClean="0">
                <a:solidFill>
                  <a:schemeClr val="bg2">
                    <a:lumMod val="50000"/>
                  </a:schemeClr>
                </a:solidFill>
                <a:latin typeface="Comic Sans MS" pitchFamily="66" charset="0"/>
              </a:rPr>
              <a:t>5</a:t>
            </a:r>
            <a:r>
              <a:rPr lang="en-US" sz="2600" dirty="0" smtClean="0">
                <a:solidFill>
                  <a:schemeClr val="bg2">
                    <a:lumMod val="50000"/>
                  </a:schemeClr>
                </a:solidFill>
                <a:latin typeface="Comic Sans MS" pitchFamily="66" charset="0"/>
              </a:rPr>
              <a:t>*A</a:t>
            </a:r>
            <a:r>
              <a:rPr lang="en-US" sz="2600" baseline="-25000" dirty="0" smtClean="0">
                <a:solidFill>
                  <a:schemeClr val="bg2">
                    <a:lumMod val="50000"/>
                  </a:schemeClr>
                </a:solidFill>
                <a:latin typeface="Comic Sans MS" pitchFamily="66" charset="0"/>
              </a:rPr>
              <a:t>6  </a:t>
            </a:r>
            <a:r>
              <a:rPr lang="en-US" sz="2600" dirty="0" smtClean="0">
                <a:solidFill>
                  <a:schemeClr val="bg2">
                    <a:lumMod val="50000"/>
                  </a:schemeClr>
                </a:solidFill>
                <a:latin typeface="Comic Sans MS" pitchFamily="66" charset="0"/>
                <a:ea typeface="MS PGothic" pitchFamily="34" charset="-128"/>
              </a:rPr>
              <a:t>= 7*3*8  = 168</a:t>
            </a:r>
          </a:p>
        </p:txBody>
      </p:sp>
      <p:sp>
        <p:nvSpPr>
          <p:cNvPr id="61511" name="Rectangle 1"/>
          <p:cNvSpPr>
            <a:spLocks noChangeArrowheads="1"/>
          </p:cNvSpPr>
          <p:nvPr/>
        </p:nvSpPr>
        <p:spPr bwMode="auto">
          <a:xfrm>
            <a:off x="6019800" y="1473200"/>
            <a:ext cx="29718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lnSpc>
                <a:spcPct val="80000"/>
              </a:lnSpc>
              <a:spcBef>
                <a:spcPct val="20000"/>
              </a:spcBef>
              <a:buClr>
                <a:srgbClr val="0BD0D9"/>
              </a:buClr>
              <a:buSzPct val="95000"/>
            </a:pPr>
            <a:r>
              <a:rPr lang="en-US" altLang="en-US" sz="2600" i="1">
                <a:solidFill>
                  <a:srgbClr val="21B2C9"/>
                </a:solidFill>
                <a:latin typeface="Comic Sans MS" panose="030F0702030302020204" pitchFamily="66" charset="0"/>
                <a:cs typeface="Arial" panose="020B0604020202020204" pitchFamily="34" charset="0"/>
              </a:rPr>
              <a:t>A</a:t>
            </a:r>
            <a:r>
              <a:rPr lang="en-US" altLang="en-US" sz="2600" baseline="-25000">
                <a:solidFill>
                  <a:srgbClr val="21B2C9"/>
                </a:solidFill>
                <a:latin typeface="Comic Sans MS" panose="030F0702030302020204" pitchFamily="66" charset="0"/>
                <a:cs typeface="Arial" panose="020B0604020202020204" pitchFamily="34" charset="0"/>
              </a:rPr>
              <a:t>1</a:t>
            </a:r>
            <a:r>
              <a:rPr lang="en-US" altLang="en-US" sz="2600">
                <a:solidFill>
                  <a:srgbClr val="21B2C9"/>
                </a:solidFill>
                <a:latin typeface="Comic Sans MS" panose="030F0702030302020204" pitchFamily="66" charset="0"/>
                <a:cs typeface="Arial" panose="020B0604020202020204" pitchFamily="34" charset="0"/>
              </a:rPr>
              <a:t>  : 3 × 5</a:t>
            </a:r>
            <a:endParaRPr lang="en-US" altLang="en-US" sz="2600" i="1">
              <a:solidFill>
                <a:srgbClr val="21B2C9"/>
              </a:solidFill>
              <a:latin typeface="Comic Sans MS" panose="030F0702030302020204" pitchFamily="66" charset="0"/>
              <a:cs typeface="Arial" panose="020B0604020202020204" pitchFamily="34" charset="0"/>
            </a:endParaRPr>
          </a:p>
          <a:p>
            <a:pPr eaLnBrk="1" hangingPunct="1">
              <a:lnSpc>
                <a:spcPct val="80000"/>
              </a:lnSpc>
              <a:spcBef>
                <a:spcPct val="20000"/>
              </a:spcBef>
              <a:buClr>
                <a:srgbClr val="0BD0D9"/>
              </a:buClr>
              <a:buSzPct val="95000"/>
            </a:pPr>
            <a:r>
              <a:rPr lang="en-US" altLang="en-US" sz="2600" i="1">
                <a:solidFill>
                  <a:srgbClr val="21B2C9"/>
                </a:solidFill>
                <a:latin typeface="Comic Sans MS" panose="030F0702030302020204" pitchFamily="66" charset="0"/>
                <a:cs typeface="Arial" panose="020B0604020202020204" pitchFamily="34" charset="0"/>
              </a:rPr>
              <a:t>A</a:t>
            </a:r>
            <a:r>
              <a:rPr lang="en-US" altLang="en-US" sz="2600" baseline="-25000">
                <a:solidFill>
                  <a:srgbClr val="21B2C9"/>
                </a:solidFill>
                <a:latin typeface="Comic Sans MS" panose="030F0702030302020204" pitchFamily="66" charset="0"/>
                <a:cs typeface="Arial" panose="020B0604020202020204" pitchFamily="34" charset="0"/>
              </a:rPr>
              <a:t>2</a:t>
            </a:r>
            <a:r>
              <a:rPr lang="en-US" altLang="en-US" sz="2600">
                <a:solidFill>
                  <a:srgbClr val="21B2C9"/>
                </a:solidFill>
                <a:latin typeface="Comic Sans MS" panose="030F0702030302020204" pitchFamily="66" charset="0"/>
                <a:cs typeface="Arial" panose="020B0604020202020204" pitchFamily="34" charset="0"/>
              </a:rPr>
              <a:t>  : 5 × 4</a:t>
            </a:r>
            <a:endParaRPr lang="en-US" altLang="en-US" sz="2600" i="1">
              <a:solidFill>
                <a:srgbClr val="21B2C9"/>
              </a:solidFill>
              <a:latin typeface="Comic Sans MS" panose="030F0702030302020204" pitchFamily="66" charset="0"/>
              <a:cs typeface="Arial" panose="020B0604020202020204" pitchFamily="34" charset="0"/>
            </a:endParaRPr>
          </a:p>
          <a:p>
            <a:pPr eaLnBrk="1" hangingPunct="1">
              <a:lnSpc>
                <a:spcPct val="80000"/>
              </a:lnSpc>
              <a:spcBef>
                <a:spcPct val="20000"/>
              </a:spcBef>
              <a:buClr>
                <a:srgbClr val="0BD0D9"/>
              </a:buClr>
              <a:buSzPct val="95000"/>
            </a:pPr>
            <a:r>
              <a:rPr lang="en-US" altLang="en-US" sz="2600" i="1">
                <a:solidFill>
                  <a:srgbClr val="21B2C9"/>
                </a:solidFill>
                <a:latin typeface="Comic Sans MS" panose="030F0702030302020204" pitchFamily="66" charset="0"/>
                <a:cs typeface="Arial" panose="020B0604020202020204" pitchFamily="34" charset="0"/>
              </a:rPr>
              <a:t>A</a:t>
            </a:r>
            <a:r>
              <a:rPr lang="en-US" altLang="en-US" sz="2600" baseline="-25000">
                <a:solidFill>
                  <a:srgbClr val="21B2C9"/>
                </a:solidFill>
                <a:latin typeface="Comic Sans MS" panose="030F0702030302020204" pitchFamily="66" charset="0"/>
                <a:cs typeface="Arial" panose="020B0604020202020204" pitchFamily="34" charset="0"/>
              </a:rPr>
              <a:t>3</a:t>
            </a:r>
            <a:r>
              <a:rPr lang="en-US" altLang="en-US" sz="2600">
                <a:solidFill>
                  <a:srgbClr val="21B2C9"/>
                </a:solidFill>
                <a:latin typeface="Comic Sans MS" panose="030F0702030302020204" pitchFamily="66" charset="0"/>
                <a:cs typeface="Arial" panose="020B0604020202020204" pitchFamily="34" charset="0"/>
              </a:rPr>
              <a:t>  : 4 × 2</a:t>
            </a:r>
            <a:endParaRPr lang="en-US" altLang="en-US" sz="2600" i="1">
              <a:solidFill>
                <a:srgbClr val="21B2C9"/>
              </a:solidFill>
              <a:latin typeface="Comic Sans MS" panose="030F0702030302020204" pitchFamily="66" charset="0"/>
              <a:cs typeface="Arial" panose="020B0604020202020204" pitchFamily="34" charset="0"/>
            </a:endParaRPr>
          </a:p>
          <a:p>
            <a:pPr eaLnBrk="1" hangingPunct="1">
              <a:lnSpc>
                <a:spcPct val="80000"/>
              </a:lnSpc>
              <a:spcBef>
                <a:spcPct val="20000"/>
              </a:spcBef>
              <a:buClr>
                <a:srgbClr val="0BD0D9"/>
              </a:buClr>
              <a:buSzPct val="95000"/>
            </a:pPr>
            <a:r>
              <a:rPr lang="en-US" altLang="en-US" sz="2600" i="1">
                <a:solidFill>
                  <a:srgbClr val="21B2C9"/>
                </a:solidFill>
                <a:latin typeface="Comic Sans MS" panose="030F0702030302020204" pitchFamily="66" charset="0"/>
                <a:cs typeface="Arial" panose="020B0604020202020204" pitchFamily="34" charset="0"/>
              </a:rPr>
              <a:t>A</a:t>
            </a:r>
            <a:r>
              <a:rPr lang="en-US" altLang="en-US" sz="2600" baseline="-25000">
                <a:solidFill>
                  <a:srgbClr val="21B2C9"/>
                </a:solidFill>
                <a:latin typeface="Comic Sans MS" panose="030F0702030302020204" pitchFamily="66" charset="0"/>
                <a:cs typeface="Arial" panose="020B0604020202020204" pitchFamily="34" charset="0"/>
              </a:rPr>
              <a:t>4  </a:t>
            </a:r>
            <a:r>
              <a:rPr lang="en-US" altLang="en-US" sz="2600">
                <a:solidFill>
                  <a:srgbClr val="21B2C9"/>
                </a:solidFill>
                <a:latin typeface="Comic Sans MS" panose="030F0702030302020204" pitchFamily="66" charset="0"/>
                <a:cs typeface="Arial" panose="020B0604020202020204" pitchFamily="34" charset="0"/>
              </a:rPr>
              <a:t> : 2 × 7</a:t>
            </a:r>
            <a:endParaRPr lang="en-US" altLang="en-US" sz="2600" i="1">
              <a:solidFill>
                <a:srgbClr val="21B2C9"/>
              </a:solidFill>
              <a:latin typeface="Comic Sans MS" panose="030F0702030302020204" pitchFamily="66" charset="0"/>
              <a:cs typeface="Arial" panose="020B0604020202020204" pitchFamily="34" charset="0"/>
            </a:endParaRPr>
          </a:p>
          <a:p>
            <a:pPr eaLnBrk="1" hangingPunct="1">
              <a:lnSpc>
                <a:spcPct val="80000"/>
              </a:lnSpc>
              <a:spcBef>
                <a:spcPct val="20000"/>
              </a:spcBef>
              <a:buClr>
                <a:srgbClr val="0BD0D9"/>
              </a:buClr>
              <a:buSzPct val="95000"/>
            </a:pPr>
            <a:r>
              <a:rPr lang="en-US" altLang="en-US" sz="2600" i="1">
                <a:solidFill>
                  <a:srgbClr val="21B2C9"/>
                </a:solidFill>
                <a:latin typeface="Comic Sans MS" panose="030F0702030302020204" pitchFamily="66" charset="0"/>
                <a:cs typeface="Arial" panose="020B0604020202020204" pitchFamily="34" charset="0"/>
              </a:rPr>
              <a:t>A</a:t>
            </a:r>
            <a:r>
              <a:rPr lang="en-US" altLang="en-US" sz="2600" baseline="-25000">
                <a:solidFill>
                  <a:srgbClr val="21B2C9"/>
                </a:solidFill>
                <a:latin typeface="Comic Sans MS" panose="030F0702030302020204" pitchFamily="66" charset="0"/>
                <a:cs typeface="Arial" panose="020B0604020202020204" pitchFamily="34" charset="0"/>
              </a:rPr>
              <a:t>5  </a:t>
            </a:r>
            <a:r>
              <a:rPr lang="en-US" altLang="en-US" sz="2600">
                <a:solidFill>
                  <a:srgbClr val="21B2C9"/>
                </a:solidFill>
                <a:latin typeface="Comic Sans MS" panose="030F0702030302020204" pitchFamily="66" charset="0"/>
                <a:cs typeface="Arial" panose="020B0604020202020204" pitchFamily="34" charset="0"/>
              </a:rPr>
              <a:t> : 7 × 3</a:t>
            </a:r>
            <a:endParaRPr lang="en-US" altLang="en-US" sz="2600" i="1">
              <a:solidFill>
                <a:srgbClr val="21B2C9"/>
              </a:solidFill>
              <a:latin typeface="Comic Sans MS" panose="030F0702030302020204" pitchFamily="66" charset="0"/>
              <a:cs typeface="Arial" panose="020B0604020202020204" pitchFamily="34" charset="0"/>
            </a:endParaRPr>
          </a:p>
          <a:p>
            <a:pPr eaLnBrk="1" hangingPunct="1">
              <a:lnSpc>
                <a:spcPct val="80000"/>
              </a:lnSpc>
              <a:spcBef>
                <a:spcPct val="20000"/>
              </a:spcBef>
              <a:buClr>
                <a:srgbClr val="0BD0D9"/>
              </a:buClr>
              <a:buSzPct val="95000"/>
            </a:pPr>
            <a:r>
              <a:rPr lang="en-US" altLang="en-US" sz="2600" i="1">
                <a:solidFill>
                  <a:srgbClr val="21B2C9"/>
                </a:solidFill>
                <a:latin typeface="Comic Sans MS" panose="030F0702030302020204" pitchFamily="66" charset="0"/>
                <a:cs typeface="Arial" panose="020B0604020202020204" pitchFamily="34" charset="0"/>
              </a:rPr>
              <a:t>A</a:t>
            </a:r>
            <a:r>
              <a:rPr lang="en-US" altLang="en-US" sz="2600" baseline="-25000">
                <a:solidFill>
                  <a:srgbClr val="21B2C9"/>
                </a:solidFill>
                <a:latin typeface="Comic Sans MS" panose="030F0702030302020204" pitchFamily="66" charset="0"/>
                <a:cs typeface="Arial" panose="020B0604020202020204" pitchFamily="34" charset="0"/>
              </a:rPr>
              <a:t>6    </a:t>
            </a:r>
            <a:r>
              <a:rPr lang="en-US" altLang="en-US" sz="2600">
                <a:solidFill>
                  <a:srgbClr val="21B2C9"/>
                </a:solidFill>
                <a:latin typeface="Comic Sans MS" panose="030F0702030302020204" pitchFamily="66" charset="0"/>
                <a:cs typeface="Arial" panose="020B0604020202020204" pitchFamily="34" charset="0"/>
              </a:rPr>
              <a:t>: 3 × 8</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381000" y="228600"/>
            <a:ext cx="8229600" cy="1143000"/>
          </a:xfrm>
        </p:spPr>
        <p:txBody>
          <a:bodyPr/>
          <a:lstStyle/>
          <a:p>
            <a:pPr eaLnBrk="1" hangingPunct="1">
              <a:defRPr/>
            </a:pPr>
            <a:r>
              <a:rPr lang="en-US" sz="4600" dirty="0" smtClean="0">
                <a:latin typeface="Comic Sans MS" pitchFamily="66" charset="0"/>
                <a:cs typeface="+mj-cs"/>
              </a:rPr>
              <a:t>Problem of parenthesization</a:t>
            </a:r>
          </a:p>
        </p:txBody>
      </p:sp>
      <p:graphicFrame>
        <p:nvGraphicFramePr>
          <p:cNvPr id="28" name="Group 308"/>
          <p:cNvGraphicFramePr>
            <a:graphicFrameLocks noGrp="1"/>
          </p:cNvGraphicFramePr>
          <p:nvPr>
            <p:ph type="tbl" idx="1"/>
          </p:nvPr>
        </p:nvGraphicFramePr>
        <p:xfrm>
          <a:off x="457200" y="1600200"/>
          <a:ext cx="5029200" cy="4525963"/>
        </p:xfrm>
        <a:graphic>
          <a:graphicData uri="http://schemas.openxmlformats.org/drawingml/2006/table">
            <a:tbl>
              <a:tblPr>
                <a:tableStyleId>{0505E3EF-67EA-436B-97B2-0124C06EBD24}</a:tableStyleId>
              </a:tblPr>
              <a:tblGrid>
                <a:gridCol w="719138"/>
                <a:gridCol w="717550"/>
                <a:gridCol w="719137"/>
                <a:gridCol w="717550"/>
                <a:gridCol w="719138"/>
                <a:gridCol w="717550"/>
                <a:gridCol w="719137"/>
              </a:tblGrid>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1</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2</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3</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4</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5</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6</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1</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60</a:t>
                      </a:r>
                      <a:endParaRPr kumimoji="0" lang="en-US" sz="1400" b="1"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70</a:t>
                      </a:r>
                      <a:endParaRPr kumimoji="0" lang="en-US" sz="14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2</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40</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rPr>
                        <a:t>1</a:t>
                      </a:r>
                      <a:r>
                        <a:rPr kumimoji="0" lang="en-US" sz="1400" u="none" strike="noStrike" cap="none" normalizeH="0" baseline="0" dirty="0" smtClean="0">
                          <a:ln>
                            <a:noFill/>
                          </a:ln>
                          <a:effectLst/>
                        </a:rPr>
                        <a:t>10</a:t>
                      </a:r>
                      <a:endParaRPr kumimoji="0" lang="en-US" sz="20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3</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56</a:t>
                      </a:r>
                      <a:endParaRPr kumimoji="0" lang="en-US" sz="1200" b="1"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66</a:t>
                      </a:r>
                      <a:endParaRPr kumimoji="0" lang="en-US" sz="14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4</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42</a:t>
                      </a:r>
                      <a:endParaRPr kumimoji="0" lang="en-US" sz="1200" b="1"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90</a:t>
                      </a:r>
                      <a:endParaRPr kumimoji="0" lang="en-US" sz="1400" b="0" i="0" u="none" strike="noStrike" cap="none" normalizeH="0" baseline="0" dirty="0">
                        <a:ln>
                          <a:noFill/>
                        </a:ln>
                        <a:solidFill>
                          <a:schemeClr val="tx1"/>
                        </a:solidFill>
                        <a:effectLst/>
                        <a:latin typeface="Arial" charset="0"/>
                        <a:ea typeface="ＭＳ Ｐゴシック" charset="0"/>
                      </a:endParaRPr>
                    </a:p>
                  </a:txBody>
                  <a:tcPr horzOverflow="overflow"/>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5</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168</a:t>
                      </a:r>
                      <a:endParaRPr kumimoji="0" lang="en-US" sz="1200" b="1" i="0" u="none" strike="noStrike" cap="none" normalizeH="0" baseline="0" dirty="0">
                        <a:ln>
                          <a:noFill/>
                        </a:ln>
                        <a:solidFill>
                          <a:schemeClr val="tx1"/>
                        </a:solidFill>
                        <a:effectLst/>
                        <a:latin typeface="Arial" charset="0"/>
                        <a:ea typeface="ＭＳ Ｐゴシック" charset="0"/>
                      </a:endParaRPr>
                    </a:p>
                  </a:txBody>
                  <a:tcPr horzOverflow="overflow"/>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6</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r>
            </a:tbl>
          </a:graphicData>
        </a:graphic>
      </p:graphicFrame>
      <p:sp>
        <p:nvSpPr>
          <p:cNvPr id="6253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6253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3601C1DB-5927-4495-B5E5-47BA2F3C7977}" type="slidenum">
              <a:rPr lang="en-US" altLang="en-US" sz="1200">
                <a:solidFill>
                  <a:srgbClr val="045C75"/>
                </a:solidFill>
              </a:rPr>
              <a:pPr eaLnBrk="1" hangingPunct="1"/>
              <a:t>45</a:t>
            </a:fld>
            <a:endParaRPr lang="en-US" altLang="en-US" sz="1200">
              <a:solidFill>
                <a:srgbClr val="045C75"/>
              </a:solidFill>
            </a:endParaRPr>
          </a:p>
        </p:txBody>
      </p:sp>
      <p:sp>
        <p:nvSpPr>
          <p:cNvPr id="62534" name="Text Box 164"/>
          <p:cNvSpPr txBox="1">
            <a:spLocks noChangeArrowheads="1"/>
          </p:cNvSpPr>
          <p:nvPr/>
        </p:nvSpPr>
        <p:spPr bwMode="auto">
          <a:xfrm>
            <a:off x="5486400" y="1450975"/>
            <a:ext cx="36576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eaLnBrk="1" hangingPunct="1">
              <a:lnSpc>
                <a:spcPct val="80000"/>
              </a:lnSpc>
            </a:pPr>
            <a:r>
              <a:rPr lang="en-US" altLang="en-US" sz="1600" i="1">
                <a:solidFill>
                  <a:srgbClr val="21B2C9"/>
                </a:solidFill>
                <a:latin typeface="Comic Sans MS" panose="030F0702030302020204" pitchFamily="66" charset="0"/>
                <a:cs typeface="Arial" panose="020B0604020202020204" pitchFamily="34" charset="0"/>
              </a:rPr>
              <a:t>                           A</a:t>
            </a:r>
            <a:r>
              <a:rPr lang="en-US" altLang="en-US" sz="1600" baseline="-25000">
                <a:solidFill>
                  <a:srgbClr val="21B2C9"/>
                </a:solidFill>
                <a:latin typeface="Comic Sans MS" panose="030F0702030302020204" pitchFamily="66" charset="0"/>
                <a:cs typeface="Arial" panose="020B0604020202020204" pitchFamily="34" charset="0"/>
              </a:rPr>
              <a:t>1</a:t>
            </a:r>
            <a:r>
              <a:rPr lang="en-US" altLang="en-US" sz="1600">
                <a:solidFill>
                  <a:srgbClr val="21B2C9"/>
                </a:solidFill>
                <a:latin typeface="Comic Sans MS" panose="030F0702030302020204" pitchFamily="66" charset="0"/>
                <a:cs typeface="Arial" panose="020B0604020202020204" pitchFamily="34" charset="0"/>
              </a:rPr>
              <a:t>  : 3 × 5</a:t>
            </a:r>
            <a:endParaRPr lang="en-US" altLang="en-US" sz="1600" i="1">
              <a:solidFill>
                <a:srgbClr val="21B2C9"/>
              </a:solidFill>
              <a:latin typeface="Comic Sans MS" panose="030F0702030302020204" pitchFamily="66" charset="0"/>
              <a:cs typeface="Arial" panose="020B0604020202020204" pitchFamily="34" charset="0"/>
            </a:endParaRPr>
          </a:p>
          <a:p>
            <a:pPr algn="r" eaLnBrk="1" hangingPunct="1">
              <a:lnSpc>
                <a:spcPct val="80000"/>
              </a:lnSpc>
            </a:pPr>
            <a:r>
              <a:rPr lang="en-US" altLang="en-US" sz="1600" i="1">
                <a:solidFill>
                  <a:srgbClr val="21B2C9"/>
                </a:solidFill>
                <a:latin typeface="Comic Sans MS" panose="030F0702030302020204" pitchFamily="66" charset="0"/>
                <a:cs typeface="Arial" panose="020B0604020202020204" pitchFamily="34" charset="0"/>
              </a:rPr>
              <a:t>                           A</a:t>
            </a:r>
            <a:r>
              <a:rPr lang="en-US" altLang="en-US" sz="1600" baseline="-25000">
                <a:solidFill>
                  <a:srgbClr val="21B2C9"/>
                </a:solidFill>
                <a:latin typeface="Comic Sans MS" panose="030F0702030302020204" pitchFamily="66" charset="0"/>
                <a:cs typeface="Arial" panose="020B0604020202020204" pitchFamily="34" charset="0"/>
              </a:rPr>
              <a:t>2</a:t>
            </a:r>
            <a:r>
              <a:rPr lang="en-US" altLang="en-US" sz="1600">
                <a:solidFill>
                  <a:srgbClr val="21B2C9"/>
                </a:solidFill>
                <a:latin typeface="Comic Sans MS" panose="030F0702030302020204" pitchFamily="66" charset="0"/>
                <a:cs typeface="Arial" panose="020B0604020202020204" pitchFamily="34" charset="0"/>
              </a:rPr>
              <a:t>  : 5 × 4</a:t>
            </a:r>
            <a:endParaRPr lang="en-US" altLang="en-US" sz="1600" i="1">
              <a:solidFill>
                <a:srgbClr val="21B2C9"/>
              </a:solidFill>
              <a:latin typeface="Comic Sans MS" panose="030F0702030302020204" pitchFamily="66" charset="0"/>
              <a:cs typeface="Arial" panose="020B0604020202020204" pitchFamily="34" charset="0"/>
            </a:endParaRPr>
          </a:p>
          <a:p>
            <a:pPr algn="r" eaLnBrk="1" hangingPunct="1">
              <a:lnSpc>
                <a:spcPct val="80000"/>
              </a:lnSpc>
            </a:pPr>
            <a:r>
              <a:rPr lang="en-US" altLang="en-US" sz="1600" i="1">
                <a:solidFill>
                  <a:srgbClr val="21B2C9"/>
                </a:solidFill>
                <a:latin typeface="Comic Sans MS" panose="030F0702030302020204" pitchFamily="66" charset="0"/>
                <a:cs typeface="Arial" panose="020B0604020202020204" pitchFamily="34" charset="0"/>
              </a:rPr>
              <a:t>A</a:t>
            </a:r>
            <a:r>
              <a:rPr lang="en-US" altLang="en-US" sz="1600" baseline="-25000">
                <a:solidFill>
                  <a:srgbClr val="21B2C9"/>
                </a:solidFill>
                <a:latin typeface="Comic Sans MS" panose="030F0702030302020204" pitchFamily="66" charset="0"/>
                <a:cs typeface="Arial" panose="020B0604020202020204" pitchFamily="34" charset="0"/>
              </a:rPr>
              <a:t>3</a:t>
            </a:r>
            <a:r>
              <a:rPr lang="en-US" altLang="en-US" sz="1600">
                <a:solidFill>
                  <a:srgbClr val="21B2C9"/>
                </a:solidFill>
                <a:latin typeface="Comic Sans MS" panose="030F0702030302020204" pitchFamily="66" charset="0"/>
                <a:cs typeface="Arial" panose="020B0604020202020204" pitchFamily="34" charset="0"/>
              </a:rPr>
              <a:t>  : 4 × 2</a:t>
            </a:r>
            <a:endParaRPr lang="en-US" altLang="en-US" sz="1600" i="1">
              <a:solidFill>
                <a:srgbClr val="21B2C9"/>
              </a:solidFill>
              <a:latin typeface="Comic Sans MS" panose="030F0702030302020204" pitchFamily="66" charset="0"/>
              <a:cs typeface="Arial" panose="020B0604020202020204" pitchFamily="34" charset="0"/>
            </a:endParaRPr>
          </a:p>
          <a:p>
            <a:pPr algn="r" eaLnBrk="1" hangingPunct="1">
              <a:lnSpc>
                <a:spcPct val="80000"/>
              </a:lnSpc>
            </a:pPr>
            <a:r>
              <a:rPr lang="en-US" altLang="en-US" sz="1600" i="1">
                <a:solidFill>
                  <a:srgbClr val="21B2C9"/>
                </a:solidFill>
                <a:latin typeface="Comic Sans MS" panose="030F0702030302020204" pitchFamily="66" charset="0"/>
                <a:cs typeface="Arial" panose="020B0604020202020204" pitchFamily="34" charset="0"/>
              </a:rPr>
              <a:t>A</a:t>
            </a:r>
            <a:r>
              <a:rPr lang="en-US" altLang="en-US" sz="1600" baseline="-25000">
                <a:solidFill>
                  <a:srgbClr val="21B2C9"/>
                </a:solidFill>
                <a:latin typeface="Comic Sans MS" panose="030F0702030302020204" pitchFamily="66" charset="0"/>
                <a:cs typeface="Arial" panose="020B0604020202020204" pitchFamily="34" charset="0"/>
              </a:rPr>
              <a:t>4  </a:t>
            </a:r>
            <a:r>
              <a:rPr lang="en-US" altLang="en-US" sz="1600">
                <a:solidFill>
                  <a:srgbClr val="21B2C9"/>
                </a:solidFill>
                <a:latin typeface="Comic Sans MS" panose="030F0702030302020204" pitchFamily="66" charset="0"/>
                <a:cs typeface="Arial" panose="020B0604020202020204" pitchFamily="34" charset="0"/>
              </a:rPr>
              <a:t> : 2 × 7</a:t>
            </a:r>
            <a:endParaRPr lang="en-US" altLang="en-US" sz="1600" i="1">
              <a:solidFill>
                <a:srgbClr val="21B2C9"/>
              </a:solidFill>
              <a:latin typeface="Comic Sans MS" panose="030F0702030302020204" pitchFamily="66" charset="0"/>
              <a:cs typeface="Arial" panose="020B0604020202020204" pitchFamily="34" charset="0"/>
            </a:endParaRPr>
          </a:p>
          <a:p>
            <a:pPr algn="r" eaLnBrk="1" hangingPunct="1">
              <a:lnSpc>
                <a:spcPct val="80000"/>
              </a:lnSpc>
            </a:pPr>
            <a:r>
              <a:rPr lang="en-US" altLang="en-US" sz="1600" i="1">
                <a:solidFill>
                  <a:srgbClr val="21B2C9"/>
                </a:solidFill>
                <a:latin typeface="Comic Sans MS" panose="030F0702030302020204" pitchFamily="66" charset="0"/>
                <a:cs typeface="Arial" panose="020B0604020202020204" pitchFamily="34" charset="0"/>
              </a:rPr>
              <a:t>A</a:t>
            </a:r>
            <a:r>
              <a:rPr lang="en-US" altLang="en-US" sz="1600" baseline="-25000">
                <a:solidFill>
                  <a:srgbClr val="21B2C9"/>
                </a:solidFill>
                <a:latin typeface="Comic Sans MS" panose="030F0702030302020204" pitchFamily="66" charset="0"/>
                <a:cs typeface="Arial" panose="020B0604020202020204" pitchFamily="34" charset="0"/>
              </a:rPr>
              <a:t>5  </a:t>
            </a:r>
            <a:r>
              <a:rPr lang="en-US" altLang="en-US" sz="1600">
                <a:solidFill>
                  <a:srgbClr val="21B2C9"/>
                </a:solidFill>
                <a:latin typeface="Comic Sans MS" panose="030F0702030302020204" pitchFamily="66" charset="0"/>
                <a:cs typeface="Arial" panose="020B0604020202020204" pitchFamily="34" charset="0"/>
              </a:rPr>
              <a:t> : 7 × 3</a:t>
            </a:r>
            <a:endParaRPr lang="en-US" altLang="en-US" sz="1600" i="1">
              <a:solidFill>
                <a:srgbClr val="21B2C9"/>
              </a:solidFill>
              <a:latin typeface="Comic Sans MS" panose="030F0702030302020204" pitchFamily="66" charset="0"/>
              <a:cs typeface="Arial" panose="020B0604020202020204" pitchFamily="34" charset="0"/>
            </a:endParaRPr>
          </a:p>
          <a:p>
            <a:pPr algn="r" eaLnBrk="1" hangingPunct="1">
              <a:lnSpc>
                <a:spcPct val="80000"/>
              </a:lnSpc>
            </a:pPr>
            <a:r>
              <a:rPr lang="en-US" altLang="en-US" sz="1600" i="1">
                <a:solidFill>
                  <a:srgbClr val="21B2C9"/>
                </a:solidFill>
                <a:latin typeface="Comic Sans MS" panose="030F0702030302020204" pitchFamily="66" charset="0"/>
                <a:cs typeface="Arial" panose="020B0604020202020204" pitchFamily="34" charset="0"/>
              </a:rPr>
              <a:t>A</a:t>
            </a:r>
            <a:r>
              <a:rPr lang="en-US" altLang="en-US" sz="1600" baseline="-25000">
                <a:solidFill>
                  <a:srgbClr val="21B2C9"/>
                </a:solidFill>
                <a:latin typeface="Comic Sans MS" panose="030F0702030302020204" pitchFamily="66" charset="0"/>
                <a:cs typeface="Arial" panose="020B0604020202020204" pitchFamily="34" charset="0"/>
              </a:rPr>
              <a:t>6    </a:t>
            </a:r>
            <a:r>
              <a:rPr lang="en-US" altLang="en-US" sz="1600">
                <a:solidFill>
                  <a:srgbClr val="21B2C9"/>
                </a:solidFill>
                <a:latin typeface="Comic Sans MS" panose="030F0702030302020204" pitchFamily="66" charset="0"/>
                <a:cs typeface="Arial" panose="020B0604020202020204" pitchFamily="34" charset="0"/>
              </a:rPr>
              <a:t>: 3 × 8</a:t>
            </a:r>
            <a:endParaRPr lang="en-US" altLang="en-US" sz="1600">
              <a:solidFill>
                <a:srgbClr val="21B2C9"/>
              </a:solidFill>
              <a:latin typeface="Comic Sans MS" panose="030F0702030302020204" pitchFamily="66" charset="0"/>
              <a:ea typeface="MS PGothic" panose="020B0600070205080204" pitchFamily="34" charset="-128"/>
            </a:endParaRPr>
          </a:p>
          <a:p>
            <a:pPr eaLnBrk="1" hangingPunct="1">
              <a:spcBef>
                <a:spcPct val="50000"/>
              </a:spcBef>
              <a:buFontTx/>
              <a:buChar char="•"/>
            </a:pPr>
            <a:r>
              <a:rPr lang="en-US" altLang="en-US" sz="1600">
                <a:solidFill>
                  <a:srgbClr val="21B2C9"/>
                </a:solidFill>
                <a:latin typeface="Comic Sans MS" panose="030F0702030302020204" pitchFamily="66" charset="0"/>
                <a:ea typeface="MS PGothic" panose="020B0600070205080204" pitchFamily="34" charset="-128"/>
              </a:rPr>
              <a:t>A</a:t>
            </a:r>
            <a:r>
              <a:rPr lang="en-US" altLang="en-US" sz="1600" baseline="-25000">
                <a:solidFill>
                  <a:srgbClr val="21B2C9"/>
                </a:solidFill>
                <a:latin typeface="Comic Sans MS" panose="030F0702030302020204" pitchFamily="66" charset="0"/>
                <a:ea typeface="MS PGothic" panose="020B0600070205080204" pitchFamily="34" charset="-128"/>
              </a:rPr>
              <a:t>1</a:t>
            </a:r>
            <a:r>
              <a:rPr lang="en-US" altLang="en-US" sz="1600">
                <a:solidFill>
                  <a:srgbClr val="21B2C9"/>
                </a:solidFill>
                <a:latin typeface="Comic Sans MS" panose="030F0702030302020204" pitchFamily="66" charset="0"/>
                <a:ea typeface="MS PGothic" panose="020B0600070205080204" pitchFamily="34" charset="-128"/>
              </a:rPr>
              <a:t> _A</a:t>
            </a:r>
            <a:r>
              <a:rPr lang="en-US" altLang="en-US" sz="1600" baseline="-25000">
                <a:solidFill>
                  <a:srgbClr val="21B2C9"/>
                </a:solidFill>
                <a:latin typeface="Comic Sans MS" panose="030F0702030302020204" pitchFamily="66" charset="0"/>
                <a:ea typeface="MS PGothic" panose="020B0600070205080204" pitchFamily="34" charset="-128"/>
              </a:rPr>
              <a:t>3</a:t>
            </a:r>
            <a:r>
              <a:rPr lang="en-US" altLang="en-US" sz="1600">
                <a:solidFill>
                  <a:srgbClr val="21B2C9"/>
                </a:solidFill>
                <a:latin typeface="Comic Sans MS" panose="030F0702030302020204" pitchFamily="66" charset="0"/>
                <a:ea typeface="MS PGothic" panose="020B0600070205080204" pitchFamily="34" charset="-128"/>
              </a:rPr>
              <a:t>= A</a:t>
            </a:r>
            <a:r>
              <a:rPr lang="en-US" altLang="en-US" sz="1600" baseline="-25000">
                <a:solidFill>
                  <a:srgbClr val="21B2C9"/>
                </a:solidFill>
                <a:latin typeface="Comic Sans MS" panose="030F0702030302020204" pitchFamily="66" charset="0"/>
                <a:ea typeface="MS PGothic" panose="020B0600070205080204" pitchFamily="34" charset="-128"/>
              </a:rPr>
              <a:t>1</a:t>
            </a:r>
            <a:r>
              <a:rPr lang="en-US" altLang="en-US" sz="1600">
                <a:solidFill>
                  <a:srgbClr val="21B2C9"/>
                </a:solidFill>
                <a:latin typeface="Comic Sans MS" panose="030F0702030302020204" pitchFamily="66" charset="0"/>
                <a:ea typeface="MS PGothic" panose="020B0600070205080204" pitchFamily="34" charset="-128"/>
              </a:rPr>
              <a:t> *A</a:t>
            </a:r>
            <a:r>
              <a:rPr lang="en-US" altLang="en-US" sz="1600" baseline="-25000">
                <a:solidFill>
                  <a:srgbClr val="21B2C9"/>
                </a:solidFill>
                <a:latin typeface="Comic Sans MS" panose="030F0702030302020204" pitchFamily="66" charset="0"/>
                <a:ea typeface="MS PGothic" panose="020B0600070205080204" pitchFamily="34" charset="-128"/>
              </a:rPr>
              <a:t>2</a:t>
            </a:r>
            <a:r>
              <a:rPr lang="en-US" altLang="en-US" sz="1600">
                <a:solidFill>
                  <a:srgbClr val="21B2C9"/>
                </a:solidFill>
                <a:latin typeface="Comic Sans MS" panose="030F0702030302020204" pitchFamily="66" charset="0"/>
                <a:ea typeface="MS PGothic" panose="020B0600070205080204" pitchFamily="34" charset="-128"/>
              </a:rPr>
              <a:t> *A</a:t>
            </a:r>
            <a:r>
              <a:rPr lang="en-US" altLang="en-US" sz="1600" baseline="-25000">
                <a:solidFill>
                  <a:srgbClr val="21B2C9"/>
                </a:solidFill>
                <a:latin typeface="Comic Sans MS" panose="030F0702030302020204" pitchFamily="66" charset="0"/>
                <a:ea typeface="MS PGothic" panose="020B0600070205080204" pitchFamily="34" charset="-128"/>
              </a:rPr>
              <a:t>3</a:t>
            </a:r>
            <a:r>
              <a:rPr lang="en-US" altLang="en-US" sz="1600">
                <a:solidFill>
                  <a:srgbClr val="21B2C9"/>
                </a:solidFill>
                <a:latin typeface="Comic Sans MS" panose="030F0702030302020204" pitchFamily="66" charset="0"/>
                <a:ea typeface="MS PGothic" panose="020B0600070205080204" pitchFamily="34" charset="-128"/>
              </a:rPr>
              <a:t> = min(  (A</a:t>
            </a:r>
            <a:r>
              <a:rPr lang="en-US" altLang="en-US" sz="1600" baseline="-25000">
                <a:solidFill>
                  <a:srgbClr val="21B2C9"/>
                </a:solidFill>
                <a:latin typeface="Comic Sans MS" panose="030F0702030302020204" pitchFamily="66" charset="0"/>
                <a:ea typeface="MS PGothic" panose="020B0600070205080204" pitchFamily="34" charset="-128"/>
              </a:rPr>
              <a:t>1</a:t>
            </a:r>
            <a:r>
              <a:rPr lang="en-US" altLang="en-US" sz="1600">
                <a:solidFill>
                  <a:srgbClr val="21B2C9"/>
                </a:solidFill>
                <a:latin typeface="Comic Sans MS" panose="030F0702030302020204" pitchFamily="66" charset="0"/>
                <a:ea typeface="MS PGothic" panose="020B0600070205080204" pitchFamily="34" charset="-128"/>
              </a:rPr>
              <a:t>.A</a:t>
            </a:r>
            <a:r>
              <a:rPr lang="en-US" altLang="en-US" sz="1600" baseline="-25000">
                <a:solidFill>
                  <a:srgbClr val="21B2C9"/>
                </a:solidFill>
                <a:latin typeface="Comic Sans MS" panose="030F0702030302020204" pitchFamily="66" charset="0"/>
                <a:ea typeface="MS PGothic" panose="020B0600070205080204" pitchFamily="34" charset="-128"/>
              </a:rPr>
              <a:t>2</a:t>
            </a:r>
            <a:r>
              <a:rPr lang="en-US" altLang="en-US" sz="1600">
                <a:solidFill>
                  <a:srgbClr val="21B2C9"/>
                </a:solidFill>
                <a:latin typeface="Comic Sans MS" panose="030F0702030302020204" pitchFamily="66" charset="0"/>
                <a:ea typeface="MS PGothic" panose="020B0600070205080204" pitchFamily="34" charset="-128"/>
              </a:rPr>
              <a:t>).A</a:t>
            </a:r>
            <a:r>
              <a:rPr lang="en-US" altLang="en-US" sz="1600" baseline="-25000">
                <a:solidFill>
                  <a:srgbClr val="21B2C9"/>
                </a:solidFill>
                <a:latin typeface="Comic Sans MS" panose="030F0702030302020204" pitchFamily="66" charset="0"/>
                <a:ea typeface="MS PGothic" panose="020B0600070205080204" pitchFamily="34" charset="-128"/>
              </a:rPr>
              <a:t>3</a:t>
            </a:r>
            <a:r>
              <a:rPr lang="en-US" altLang="en-US" sz="1600">
                <a:solidFill>
                  <a:srgbClr val="21B2C9"/>
                </a:solidFill>
                <a:latin typeface="Comic Sans MS" panose="030F0702030302020204" pitchFamily="66" charset="0"/>
                <a:ea typeface="MS PGothic" panose="020B0600070205080204" pitchFamily="34" charset="-128"/>
              </a:rPr>
              <a:t> =60+ 3*4*2 =84 or   A</a:t>
            </a:r>
            <a:r>
              <a:rPr lang="en-US" altLang="en-US" sz="1600" baseline="-25000">
                <a:solidFill>
                  <a:srgbClr val="21B2C9"/>
                </a:solidFill>
                <a:latin typeface="Comic Sans MS" panose="030F0702030302020204" pitchFamily="66" charset="0"/>
                <a:ea typeface="MS PGothic" panose="020B0600070205080204" pitchFamily="34" charset="-128"/>
              </a:rPr>
              <a:t>1</a:t>
            </a:r>
            <a:r>
              <a:rPr lang="en-US" altLang="en-US" sz="1600">
                <a:solidFill>
                  <a:srgbClr val="21B2C9"/>
                </a:solidFill>
                <a:latin typeface="Comic Sans MS" panose="030F0702030302020204" pitchFamily="66" charset="0"/>
                <a:ea typeface="MS PGothic" panose="020B0600070205080204" pitchFamily="34" charset="-128"/>
              </a:rPr>
              <a:t>.(A</a:t>
            </a:r>
            <a:r>
              <a:rPr lang="en-US" altLang="en-US" sz="1600" baseline="-25000">
                <a:solidFill>
                  <a:srgbClr val="21B2C9"/>
                </a:solidFill>
                <a:latin typeface="Comic Sans MS" panose="030F0702030302020204" pitchFamily="66" charset="0"/>
                <a:ea typeface="MS PGothic" panose="020B0600070205080204" pitchFamily="34" charset="-128"/>
              </a:rPr>
              <a:t>2</a:t>
            </a:r>
            <a:r>
              <a:rPr lang="en-US" altLang="en-US" sz="1600">
                <a:solidFill>
                  <a:srgbClr val="21B2C9"/>
                </a:solidFill>
                <a:latin typeface="Comic Sans MS" panose="030F0702030302020204" pitchFamily="66" charset="0"/>
                <a:ea typeface="MS PGothic" panose="020B0600070205080204" pitchFamily="34" charset="-128"/>
              </a:rPr>
              <a:t> .A</a:t>
            </a:r>
            <a:r>
              <a:rPr lang="en-US" altLang="en-US" sz="1600" baseline="-25000">
                <a:solidFill>
                  <a:srgbClr val="21B2C9"/>
                </a:solidFill>
                <a:latin typeface="Comic Sans MS" panose="030F0702030302020204" pitchFamily="66" charset="0"/>
                <a:ea typeface="MS PGothic" panose="020B0600070205080204" pitchFamily="34" charset="-128"/>
              </a:rPr>
              <a:t>3</a:t>
            </a:r>
            <a:r>
              <a:rPr lang="en-US" altLang="en-US" sz="1600">
                <a:solidFill>
                  <a:srgbClr val="21B2C9"/>
                </a:solidFill>
                <a:latin typeface="Comic Sans MS" panose="030F0702030302020204" pitchFamily="66" charset="0"/>
                <a:ea typeface="MS PGothic" panose="020B0600070205080204" pitchFamily="34" charset="-128"/>
              </a:rPr>
              <a:t>)=40+ 3*5*2=70) =70</a:t>
            </a:r>
          </a:p>
          <a:p>
            <a:pPr eaLnBrk="1" hangingPunct="1">
              <a:spcBef>
                <a:spcPct val="50000"/>
              </a:spcBef>
              <a:buFontTx/>
              <a:buChar char="•"/>
            </a:pPr>
            <a:r>
              <a:rPr lang="en-US" altLang="en-US" sz="1600">
                <a:solidFill>
                  <a:srgbClr val="21B2C9"/>
                </a:solidFill>
                <a:latin typeface="Comic Sans MS" panose="030F0702030302020204" pitchFamily="66" charset="0"/>
                <a:ea typeface="MS PGothic" panose="020B0600070205080204" pitchFamily="34" charset="-128"/>
              </a:rPr>
              <a:t>A</a:t>
            </a:r>
            <a:r>
              <a:rPr lang="en-US" altLang="en-US" sz="1600" baseline="-25000">
                <a:solidFill>
                  <a:srgbClr val="21B2C9"/>
                </a:solidFill>
                <a:latin typeface="Comic Sans MS" panose="030F0702030302020204" pitchFamily="66" charset="0"/>
                <a:ea typeface="MS PGothic" panose="020B0600070205080204" pitchFamily="34" charset="-128"/>
              </a:rPr>
              <a:t>2</a:t>
            </a:r>
            <a:r>
              <a:rPr lang="en-US" altLang="en-US" sz="1600">
                <a:solidFill>
                  <a:srgbClr val="21B2C9"/>
                </a:solidFill>
                <a:latin typeface="Comic Sans MS" panose="030F0702030302020204" pitchFamily="66" charset="0"/>
                <a:ea typeface="MS PGothic" panose="020B0600070205080204" pitchFamily="34" charset="-128"/>
              </a:rPr>
              <a:t> _A</a:t>
            </a:r>
            <a:r>
              <a:rPr lang="en-US" altLang="en-US" sz="1600" baseline="-25000">
                <a:solidFill>
                  <a:srgbClr val="21B2C9"/>
                </a:solidFill>
                <a:latin typeface="Comic Sans MS" panose="030F0702030302020204" pitchFamily="66" charset="0"/>
                <a:ea typeface="MS PGothic" panose="020B0600070205080204" pitchFamily="34" charset="-128"/>
              </a:rPr>
              <a:t>4</a:t>
            </a:r>
            <a:r>
              <a:rPr lang="en-US" altLang="en-US" sz="1600">
                <a:solidFill>
                  <a:srgbClr val="21B2C9"/>
                </a:solidFill>
                <a:latin typeface="Comic Sans MS" panose="030F0702030302020204" pitchFamily="66" charset="0"/>
                <a:ea typeface="MS PGothic" panose="020B0600070205080204" pitchFamily="34" charset="-128"/>
              </a:rPr>
              <a:t>= A</a:t>
            </a:r>
            <a:r>
              <a:rPr lang="en-US" altLang="en-US" sz="1600" baseline="-25000">
                <a:solidFill>
                  <a:srgbClr val="21B2C9"/>
                </a:solidFill>
                <a:latin typeface="Comic Sans MS" panose="030F0702030302020204" pitchFamily="66" charset="0"/>
                <a:ea typeface="MS PGothic" panose="020B0600070205080204" pitchFamily="34" charset="-128"/>
              </a:rPr>
              <a:t>2</a:t>
            </a:r>
            <a:r>
              <a:rPr lang="en-US" altLang="en-US" sz="1600">
                <a:solidFill>
                  <a:srgbClr val="21B2C9"/>
                </a:solidFill>
                <a:latin typeface="Comic Sans MS" panose="030F0702030302020204" pitchFamily="66" charset="0"/>
                <a:ea typeface="MS PGothic" panose="020B0600070205080204" pitchFamily="34" charset="-128"/>
              </a:rPr>
              <a:t> *A</a:t>
            </a:r>
            <a:r>
              <a:rPr lang="en-US" altLang="en-US" sz="1600" baseline="-25000">
                <a:solidFill>
                  <a:srgbClr val="21B2C9"/>
                </a:solidFill>
                <a:latin typeface="Comic Sans MS" panose="030F0702030302020204" pitchFamily="66" charset="0"/>
                <a:ea typeface="MS PGothic" panose="020B0600070205080204" pitchFamily="34" charset="-128"/>
              </a:rPr>
              <a:t>3</a:t>
            </a:r>
            <a:r>
              <a:rPr lang="en-US" altLang="en-US" sz="1600">
                <a:solidFill>
                  <a:srgbClr val="21B2C9"/>
                </a:solidFill>
                <a:latin typeface="Comic Sans MS" panose="030F0702030302020204" pitchFamily="66" charset="0"/>
                <a:ea typeface="MS PGothic" panose="020B0600070205080204" pitchFamily="34" charset="-128"/>
              </a:rPr>
              <a:t> *A</a:t>
            </a:r>
            <a:r>
              <a:rPr lang="en-US" altLang="en-US" sz="1600" baseline="-25000">
                <a:solidFill>
                  <a:srgbClr val="21B2C9"/>
                </a:solidFill>
                <a:latin typeface="Comic Sans MS" panose="030F0702030302020204" pitchFamily="66" charset="0"/>
                <a:ea typeface="MS PGothic" panose="020B0600070205080204" pitchFamily="34" charset="-128"/>
              </a:rPr>
              <a:t>4</a:t>
            </a:r>
            <a:r>
              <a:rPr lang="en-US" altLang="en-US" sz="1600">
                <a:solidFill>
                  <a:srgbClr val="21B2C9"/>
                </a:solidFill>
                <a:latin typeface="Comic Sans MS" panose="030F0702030302020204" pitchFamily="66" charset="0"/>
                <a:ea typeface="MS PGothic" panose="020B0600070205080204" pitchFamily="34" charset="-128"/>
              </a:rPr>
              <a:t> = min(  (A</a:t>
            </a:r>
            <a:r>
              <a:rPr lang="en-US" altLang="en-US" sz="1600" baseline="-25000">
                <a:solidFill>
                  <a:srgbClr val="21B2C9"/>
                </a:solidFill>
                <a:latin typeface="Comic Sans MS" panose="030F0702030302020204" pitchFamily="66" charset="0"/>
                <a:ea typeface="MS PGothic" panose="020B0600070205080204" pitchFamily="34" charset="-128"/>
              </a:rPr>
              <a:t>2</a:t>
            </a:r>
            <a:r>
              <a:rPr lang="en-US" altLang="en-US" sz="1600">
                <a:solidFill>
                  <a:srgbClr val="21B2C9"/>
                </a:solidFill>
                <a:latin typeface="Comic Sans MS" panose="030F0702030302020204" pitchFamily="66" charset="0"/>
                <a:ea typeface="MS PGothic" panose="020B0600070205080204" pitchFamily="34" charset="-128"/>
              </a:rPr>
              <a:t>.A</a:t>
            </a:r>
            <a:r>
              <a:rPr lang="en-US" altLang="en-US" sz="1600" baseline="-25000">
                <a:solidFill>
                  <a:srgbClr val="21B2C9"/>
                </a:solidFill>
                <a:latin typeface="Comic Sans MS" panose="030F0702030302020204" pitchFamily="66" charset="0"/>
                <a:ea typeface="MS PGothic" panose="020B0600070205080204" pitchFamily="34" charset="-128"/>
              </a:rPr>
              <a:t>3</a:t>
            </a:r>
            <a:r>
              <a:rPr lang="en-US" altLang="en-US" sz="1600">
                <a:solidFill>
                  <a:srgbClr val="21B2C9"/>
                </a:solidFill>
                <a:latin typeface="Comic Sans MS" panose="030F0702030302020204" pitchFamily="66" charset="0"/>
                <a:ea typeface="MS PGothic" panose="020B0600070205080204" pitchFamily="34" charset="-128"/>
              </a:rPr>
              <a:t>).A</a:t>
            </a:r>
            <a:r>
              <a:rPr lang="en-US" altLang="en-US" sz="1600" baseline="-25000">
                <a:solidFill>
                  <a:srgbClr val="21B2C9"/>
                </a:solidFill>
                <a:latin typeface="Comic Sans MS" panose="030F0702030302020204" pitchFamily="66" charset="0"/>
                <a:ea typeface="MS PGothic" panose="020B0600070205080204" pitchFamily="34" charset="-128"/>
              </a:rPr>
              <a:t>4</a:t>
            </a:r>
            <a:r>
              <a:rPr lang="en-US" altLang="en-US" sz="1600">
                <a:solidFill>
                  <a:srgbClr val="21B2C9"/>
                </a:solidFill>
                <a:latin typeface="Comic Sans MS" panose="030F0702030302020204" pitchFamily="66" charset="0"/>
                <a:ea typeface="MS PGothic" panose="020B0600070205080204" pitchFamily="34" charset="-128"/>
              </a:rPr>
              <a:t> =40+ 5*2*7=110 or A2.(A3.A4)=56+5*4*7=196)=110</a:t>
            </a:r>
          </a:p>
          <a:p>
            <a:pPr eaLnBrk="1" hangingPunct="1">
              <a:spcBef>
                <a:spcPct val="50000"/>
              </a:spcBef>
              <a:buFontTx/>
              <a:buChar char="•"/>
            </a:pPr>
            <a:r>
              <a:rPr lang="en-US" altLang="en-US" sz="1600">
                <a:solidFill>
                  <a:srgbClr val="21B2C9"/>
                </a:solidFill>
                <a:latin typeface="Comic Sans MS" panose="030F0702030302020204" pitchFamily="66" charset="0"/>
                <a:ea typeface="MS PGothic" panose="020B0600070205080204" pitchFamily="34" charset="-128"/>
              </a:rPr>
              <a:t>A</a:t>
            </a:r>
            <a:r>
              <a:rPr lang="en-US" altLang="en-US" sz="1600" baseline="-25000">
                <a:solidFill>
                  <a:srgbClr val="21B2C9"/>
                </a:solidFill>
                <a:latin typeface="Comic Sans MS" panose="030F0702030302020204" pitchFamily="66" charset="0"/>
                <a:ea typeface="MS PGothic" panose="020B0600070205080204" pitchFamily="34" charset="-128"/>
              </a:rPr>
              <a:t>3</a:t>
            </a:r>
            <a:r>
              <a:rPr lang="en-US" altLang="en-US" sz="1600">
                <a:solidFill>
                  <a:srgbClr val="21B2C9"/>
                </a:solidFill>
                <a:latin typeface="Comic Sans MS" panose="030F0702030302020204" pitchFamily="66" charset="0"/>
                <a:ea typeface="MS PGothic" panose="020B0600070205080204" pitchFamily="34" charset="-128"/>
              </a:rPr>
              <a:t> _A</a:t>
            </a:r>
            <a:r>
              <a:rPr lang="en-US" altLang="en-US" sz="1600" baseline="-25000">
                <a:solidFill>
                  <a:srgbClr val="21B2C9"/>
                </a:solidFill>
                <a:latin typeface="Comic Sans MS" panose="030F0702030302020204" pitchFamily="66" charset="0"/>
                <a:ea typeface="MS PGothic" panose="020B0600070205080204" pitchFamily="34" charset="-128"/>
              </a:rPr>
              <a:t>5</a:t>
            </a:r>
            <a:r>
              <a:rPr lang="en-US" altLang="en-US" sz="1600">
                <a:solidFill>
                  <a:srgbClr val="21B2C9"/>
                </a:solidFill>
                <a:latin typeface="Comic Sans MS" panose="030F0702030302020204" pitchFamily="66" charset="0"/>
                <a:ea typeface="MS PGothic" panose="020B0600070205080204" pitchFamily="34" charset="-128"/>
              </a:rPr>
              <a:t>= A</a:t>
            </a:r>
            <a:r>
              <a:rPr lang="en-US" altLang="en-US" sz="1600" baseline="-25000">
                <a:solidFill>
                  <a:srgbClr val="21B2C9"/>
                </a:solidFill>
                <a:latin typeface="Comic Sans MS" panose="030F0702030302020204" pitchFamily="66" charset="0"/>
                <a:ea typeface="MS PGothic" panose="020B0600070205080204" pitchFamily="34" charset="-128"/>
              </a:rPr>
              <a:t>3</a:t>
            </a:r>
            <a:r>
              <a:rPr lang="en-US" altLang="en-US" sz="1600">
                <a:solidFill>
                  <a:srgbClr val="21B2C9"/>
                </a:solidFill>
                <a:latin typeface="Comic Sans MS" panose="030F0702030302020204" pitchFamily="66" charset="0"/>
                <a:ea typeface="MS PGothic" panose="020B0600070205080204" pitchFamily="34" charset="-128"/>
              </a:rPr>
              <a:t> *A</a:t>
            </a:r>
            <a:r>
              <a:rPr lang="en-US" altLang="en-US" sz="1600" baseline="-25000">
                <a:solidFill>
                  <a:srgbClr val="21B2C9"/>
                </a:solidFill>
                <a:latin typeface="Comic Sans MS" panose="030F0702030302020204" pitchFamily="66" charset="0"/>
                <a:ea typeface="MS PGothic" panose="020B0600070205080204" pitchFamily="34" charset="-128"/>
              </a:rPr>
              <a:t>4</a:t>
            </a:r>
            <a:r>
              <a:rPr lang="en-US" altLang="en-US" sz="1600">
                <a:solidFill>
                  <a:srgbClr val="21B2C9"/>
                </a:solidFill>
                <a:latin typeface="Comic Sans MS" panose="030F0702030302020204" pitchFamily="66" charset="0"/>
                <a:ea typeface="MS PGothic" panose="020B0600070205080204" pitchFamily="34" charset="-128"/>
              </a:rPr>
              <a:t> *A</a:t>
            </a:r>
            <a:r>
              <a:rPr lang="en-US" altLang="en-US" sz="1600" baseline="-25000">
                <a:solidFill>
                  <a:srgbClr val="21B2C9"/>
                </a:solidFill>
                <a:latin typeface="Comic Sans MS" panose="030F0702030302020204" pitchFamily="66" charset="0"/>
                <a:ea typeface="MS PGothic" panose="020B0600070205080204" pitchFamily="34" charset="-128"/>
              </a:rPr>
              <a:t>5</a:t>
            </a:r>
            <a:r>
              <a:rPr lang="en-US" altLang="en-US" sz="1600">
                <a:solidFill>
                  <a:srgbClr val="21B2C9"/>
                </a:solidFill>
                <a:latin typeface="Comic Sans MS" panose="030F0702030302020204" pitchFamily="66" charset="0"/>
                <a:ea typeface="MS PGothic" panose="020B0600070205080204" pitchFamily="34" charset="-128"/>
              </a:rPr>
              <a:t> = min( (A</a:t>
            </a:r>
            <a:r>
              <a:rPr lang="en-US" altLang="en-US" sz="1600" baseline="-25000">
                <a:solidFill>
                  <a:srgbClr val="21B2C9"/>
                </a:solidFill>
                <a:latin typeface="Comic Sans MS" panose="030F0702030302020204" pitchFamily="66" charset="0"/>
                <a:ea typeface="MS PGothic" panose="020B0600070205080204" pitchFamily="34" charset="-128"/>
              </a:rPr>
              <a:t>3</a:t>
            </a:r>
            <a:r>
              <a:rPr lang="en-US" altLang="en-US" sz="1600">
                <a:solidFill>
                  <a:srgbClr val="21B2C9"/>
                </a:solidFill>
                <a:latin typeface="Comic Sans MS" panose="030F0702030302020204" pitchFamily="66" charset="0"/>
                <a:ea typeface="MS PGothic" panose="020B0600070205080204" pitchFamily="34" charset="-128"/>
              </a:rPr>
              <a:t>.A</a:t>
            </a:r>
            <a:r>
              <a:rPr lang="en-US" altLang="en-US" sz="1600" baseline="-25000">
                <a:solidFill>
                  <a:srgbClr val="21B2C9"/>
                </a:solidFill>
                <a:latin typeface="Comic Sans MS" panose="030F0702030302020204" pitchFamily="66" charset="0"/>
                <a:ea typeface="MS PGothic" panose="020B0600070205080204" pitchFamily="34" charset="-128"/>
              </a:rPr>
              <a:t>4</a:t>
            </a:r>
            <a:r>
              <a:rPr lang="en-US" altLang="en-US" sz="1600">
                <a:solidFill>
                  <a:srgbClr val="21B2C9"/>
                </a:solidFill>
                <a:latin typeface="Comic Sans MS" panose="030F0702030302020204" pitchFamily="66" charset="0"/>
                <a:ea typeface="MS PGothic" panose="020B0600070205080204" pitchFamily="34" charset="-128"/>
              </a:rPr>
              <a:t>).A</a:t>
            </a:r>
            <a:r>
              <a:rPr lang="en-US" altLang="en-US" sz="1600" baseline="-25000">
                <a:solidFill>
                  <a:srgbClr val="21B2C9"/>
                </a:solidFill>
                <a:latin typeface="Comic Sans MS" panose="030F0702030302020204" pitchFamily="66" charset="0"/>
                <a:ea typeface="MS PGothic" panose="020B0600070205080204" pitchFamily="34" charset="-128"/>
              </a:rPr>
              <a:t>5</a:t>
            </a:r>
            <a:r>
              <a:rPr lang="en-US" altLang="en-US" sz="1600">
                <a:solidFill>
                  <a:srgbClr val="21B2C9"/>
                </a:solidFill>
                <a:latin typeface="Comic Sans MS" panose="030F0702030302020204" pitchFamily="66" charset="0"/>
                <a:ea typeface="MS PGothic" panose="020B0600070205080204" pitchFamily="34" charset="-128"/>
              </a:rPr>
              <a:t> =56+4*7*3=140 or A</a:t>
            </a:r>
            <a:r>
              <a:rPr lang="en-US" altLang="en-US" sz="1600" baseline="-25000">
                <a:solidFill>
                  <a:srgbClr val="21B2C9"/>
                </a:solidFill>
                <a:latin typeface="Comic Sans MS" panose="030F0702030302020204" pitchFamily="66" charset="0"/>
                <a:ea typeface="MS PGothic" panose="020B0600070205080204" pitchFamily="34" charset="-128"/>
              </a:rPr>
              <a:t>3</a:t>
            </a:r>
            <a:r>
              <a:rPr lang="en-US" altLang="en-US" sz="1600">
                <a:solidFill>
                  <a:srgbClr val="21B2C9"/>
                </a:solidFill>
                <a:latin typeface="Comic Sans MS" panose="030F0702030302020204" pitchFamily="66" charset="0"/>
                <a:ea typeface="MS PGothic" panose="020B0600070205080204" pitchFamily="34" charset="-128"/>
              </a:rPr>
              <a:t>.(A</a:t>
            </a:r>
            <a:r>
              <a:rPr lang="en-US" altLang="en-US" sz="1600" baseline="-25000">
                <a:solidFill>
                  <a:srgbClr val="21B2C9"/>
                </a:solidFill>
                <a:latin typeface="Comic Sans MS" panose="030F0702030302020204" pitchFamily="66" charset="0"/>
                <a:ea typeface="MS PGothic" panose="020B0600070205080204" pitchFamily="34" charset="-128"/>
              </a:rPr>
              <a:t>4</a:t>
            </a:r>
            <a:r>
              <a:rPr lang="en-US" altLang="en-US" sz="1600">
                <a:solidFill>
                  <a:srgbClr val="21B2C9"/>
                </a:solidFill>
                <a:latin typeface="Comic Sans MS" panose="030F0702030302020204" pitchFamily="66" charset="0"/>
                <a:ea typeface="MS PGothic" panose="020B0600070205080204" pitchFamily="34" charset="-128"/>
              </a:rPr>
              <a:t>.A</a:t>
            </a:r>
            <a:r>
              <a:rPr lang="en-US" altLang="en-US" sz="1600" baseline="-25000">
                <a:solidFill>
                  <a:srgbClr val="21B2C9"/>
                </a:solidFill>
                <a:latin typeface="Comic Sans MS" panose="030F0702030302020204" pitchFamily="66" charset="0"/>
                <a:ea typeface="MS PGothic" panose="020B0600070205080204" pitchFamily="34" charset="-128"/>
              </a:rPr>
              <a:t>5</a:t>
            </a:r>
            <a:r>
              <a:rPr lang="en-US" altLang="en-US" sz="1600">
                <a:solidFill>
                  <a:srgbClr val="21B2C9"/>
                </a:solidFill>
                <a:latin typeface="Comic Sans MS" panose="030F0702030302020204" pitchFamily="66" charset="0"/>
                <a:ea typeface="MS PGothic" panose="020B0600070205080204" pitchFamily="34" charset="-128"/>
              </a:rPr>
              <a:t>)=42+ 4*2*3 =66) = 66</a:t>
            </a:r>
          </a:p>
          <a:p>
            <a:pPr eaLnBrk="1" hangingPunct="1">
              <a:spcBef>
                <a:spcPct val="50000"/>
              </a:spcBef>
              <a:buFontTx/>
              <a:buChar char="•"/>
            </a:pPr>
            <a:r>
              <a:rPr lang="en-US" altLang="en-US" sz="1600">
                <a:solidFill>
                  <a:srgbClr val="21B2C9"/>
                </a:solidFill>
                <a:latin typeface="Comic Sans MS" panose="030F0702030302020204" pitchFamily="66" charset="0"/>
                <a:ea typeface="MS PGothic" panose="020B0600070205080204" pitchFamily="34" charset="-128"/>
              </a:rPr>
              <a:t>A</a:t>
            </a:r>
            <a:r>
              <a:rPr lang="en-US" altLang="en-US" sz="1600" baseline="-25000">
                <a:solidFill>
                  <a:srgbClr val="21B2C9"/>
                </a:solidFill>
                <a:latin typeface="Comic Sans MS" panose="030F0702030302020204" pitchFamily="66" charset="0"/>
                <a:ea typeface="MS PGothic" panose="020B0600070205080204" pitchFamily="34" charset="-128"/>
              </a:rPr>
              <a:t>4</a:t>
            </a:r>
            <a:r>
              <a:rPr lang="en-US" altLang="en-US" sz="1600">
                <a:solidFill>
                  <a:srgbClr val="21B2C9"/>
                </a:solidFill>
                <a:latin typeface="Comic Sans MS" panose="030F0702030302020204" pitchFamily="66" charset="0"/>
                <a:ea typeface="MS PGothic" panose="020B0600070205080204" pitchFamily="34" charset="-128"/>
              </a:rPr>
              <a:t> _A</a:t>
            </a:r>
            <a:r>
              <a:rPr lang="en-US" altLang="en-US" sz="1600" baseline="-25000">
                <a:solidFill>
                  <a:srgbClr val="21B2C9"/>
                </a:solidFill>
                <a:latin typeface="Comic Sans MS" panose="030F0702030302020204" pitchFamily="66" charset="0"/>
                <a:ea typeface="MS PGothic" panose="020B0600070205080204" pitchFamily="34" charset="-128"/>
              </a:rPr>
              <a:t>6</a:t>
            </a:r>
            <a:r>
              <a:rPr lang="en-US" altLang="en-US" sz="1600">
                <a:solidFill>
                  <a:srgbClr val="21B2C9"/>
                </a:solidFill>
                <a:latin typeface="Comic Sans MS" panose="030F0702030302020204" pitchFamily="66" charset="0"/>
                <a:ea typeface="MS PGothic" panose="020B0600070205080204" pitchFamily="34" charset="-128"/>
              </a:rPr>
              <a:t>= A</a:t>
            </a:r>
            <a:r>
              <a:rPr lang="en-US" altLang="en-US" sz="1600" baseline="-25000">
                <a:solidFill>
                  <a:srgbClr val="21B2C9"/>
                </a:solidFill>
                <a:latin typeface="Comic Sans MS" panose="030F0702030302020204" pitchFamily="66" charset="0"/>
                <a:ea typeface="MS PGothic" panose="020B0600070205080204" pitchFamily="34" charset="-128"/>
              </a:rPr>
              <a:t>4</a:t>
            </a:r>
            <a:r>
              <a:rPr lang="en-US" altLang="en-US" sz="1600">
                <a:solidFill>
                  <a:srgbClr val="21B2C9"/>
                </a:solidFill>
                <a:latin typeface="Comic Sans MS" panose="030F0702030302020204" pitchFamily="66" charset="0"/>
                <a:ea typeface="MS PGothic" panose="020B0600070205080204" pitchFamily="34" charset="-128"/>
              </a:rPr>
              <a:t> *A</a:t>
            </a:r>
            <a:r>
              <a:rPr lang="en-US" altLang="en-US" sz="1600" baseline="-25000">
                <a:solidFill>
                  <a:srgbClr val="21B2C9"/>
                </a:solidFill>
                <a:latin typeface="Comic Sans MS" panose="030F0702030302020204" pitchFamily="66" charset="0"/>
                <a:ea typeface="MS PGothic" panose="020B0600070205080204" pitchFamily="34" charset="-128"/>
              </a:rPr>
              <a:t>5</a:t>
            </a:r>
            <a:r>
              <a:rPr lang="en-US" altLang="en-US" sz="1600">
                <a:solidFill>
                  <a:srgbClr val="21B2C9"/>
                </a:solidFill>
                <a:latin typeface="Comic Sans MS" panose="030F0702030302020204" pitchFamily="66" charset="0"/>
                <a:ea typeface="MS PGothic" panose="020B0600070205080204" pitchFamily="34" charset="-128"/>
              </a:rPr>
              <a:t> *A</a:t>
            </a:r>
            <a:r>
              <a:rPr lang="en-US" altLang="en-US" sz="1600" baseline="-25000">
                <a:solidFill>
                  <a:srgbClr val="21B2C9"/>
                </a:solidFill>
                <a:latin typeface="Comic Sans MS" panose="030F0702030302020204" pitchFamily="66" charset="0"/>
                <a:ea typeface="MS PGothic" panose="020B0600070205080204" pitchFamily="34" charset="-128"/>
              </a:rPr>
              <a:t>6</a:t>
            </a:r>
            <a:r>
              <a:rPr lang="en-US" altLang="en-US" sz="1600">
                <a:solidFill>
                  <a:srgbClr val="21B2C9"/>
                </a:solidFill>
                <a:latin typeface="Comic Sans MS" panose="030F0702030302020204" pitchFamily="66" charset="0"/>
                <a:ea typeface="MS PGothic" panose="020B0600070205080204" pitchFamily="34" charset="-128"/>
              </a:rPr>
              <a:t> = min( (A</a:t>
            </a:r>
            <a:r>
              <a:rPr lang="en-US" altLang="en-US" sz="1600" baseline="-25000">
                <a:solidFill>
                  <a:srgbClr val="21B2C9"/>
                </a:solidFill>
                <a:latin typeface="Comic Sans MS" panose="030F0702030302020204" pitchFamily="66" charset="0"/>
                <a:ea typeface="MS PGothic" panose="020B0600070205080204" pitchFamily="34" charset="-128"/>
              </a:rPr>
              <a:t>4</a:t>
            </a:r>
            <a:r>
              <a:rPr lang="en-US" altLang="en-US" sz="1600">
                <a:solidFill>
                  <a:srgbClr val="21B2C9"/>
                </a:solidFill>
                <a:latin typeface="Comic Sans MS" panose="030F0702030302020204" pitchFamily="66" charset="0"/>
                <a:ea typeface="MS PGothic" panose="020B0600070205080204" pitchFamily="34" charset="-128"/>
              </a:rPr>
              <a:t> *A</a:t>
            </a:r>
            <a:r>
              <a:rPr lang="en-US" altLang="en-US" sz="1600" baseline="-25000">
                <a:solidFill>
                  <a:srgbClr val="21B2C9"/>
                </a:solidFill>
                <a:latin typeface="Comic Sans MS" panose="030F0702030302020204" pitchFamily="66" charset="0"/>
                <a:ea typeface="MS PGothic" panose="020B0600070205080204" pitchFamily="34" charset="-128"/>
              </a:rPr>
              <a:t>5</a:t>
            </a:r>
            <a:r>
              <a:rPr lang="en-US" altLang="en-US" sz="1600">
                <a:solidFill>
                  <a:srgbClr val="21B2C9"/>
                </a:solidFill>
                <a:latin typeface="Comic Sans MS" panose="030F0702030302020204" pitchFamily="66" charset="0"/>
                <a:ea typeface="MS PGothic" panose="020B0600070205080204" pitchFamily="34" charset="-128"/>
              </a:rPr>
              <a:t>)*A</a:t>
            </a:r>
            <a:r>
              <a:rPr lang="en-US" altLang="en-US" sz="1600" baseline="-25000">
                <a:solidFill>
                  <a:srgbClr val="21B2C9"/>
                </a:solidFill>
                <a:latin typeface="Comic Sans MS" panose="030F0702030302020204" pitchFamily="66" charset="0"/>
                <a:ea typeface="MS PGothic" panose="020B0600070205080204" pitchFamily="34" charset="-128"/>
              </a:rPr>
              <a:t>6</a:t>
            </a:r>
            <a:r>
              <a:rPr lang="en-US" altLang="en-US" sz="1600">
                <a:solidFill>
                  <a:srgbClr val="21B2C9"/>
                </a:solidFill>
                <a:latin typeface="Comic Sans MS" panose="030F0702030302020204" pitchFamily="66" charset="0"/>
                <a:ea typeface="MS PGothic" panose="020B0600070205080204" pitchFamily="34" charset="-128"/>
              </a:rPr>
              <a:t>= 42+2*3*8=90 or A</a:t>
            </a:r>
            <a:r>
              <a:rPr lang="en-US" altLang="en-US" sz="1600" baseline="-25000">
                <a:solidFill>
                  <a:srgbClr val="21B2C9"/>
                </a:solidFill>
                <a:latin typeface="Comic Sans MS" panose="030F0702030302020204" pitchFamily="66" charset="0"/>
                <a:ea typeface="MS PGothic" panose="020B0600070205080204" pitchFamily="34" charset="-128"/>
              </a:rPr>
              <a:t>4</a:t>
            </a:r>
            <a:r>
              <a:rPr lang="en-US" altLang="en-US" sz="1600">
                <a:solidFill>
                  <a:srgbClr val="21B2C9"/>
                </a:solidFill>
                <a:latin typeface="Comic Sans MS" panose="030F0702030302020204" pitchFamily="66" charset="0"/>
                <a:ea typeface="MS PGothic" panose="020B0600070205080204" pitchFamily="34" charset="-128"/>
              </a:rPr>
              <a:t> *(A</a:t>
            </a:r>
            <a:r>
              <a:rPr lang="en-US" altLang="en-US" sz="1600" baseline="-25000">
                <a:solidFill>
                  <a:srgbClr val="21B2C9"/>
                </a:solidFill>
                <a:latin typeface="Comic Sans MS" panose="030F0702030302020204" pitchFamily="66" charset="0"/>
                <a:ea typeface="MS PGothic" panose="020B0600070205080204" pitchFamily="34" charset="-128"/>
              </a:rPr>
              <a:t>5</a:t>
            </a:r>
            <a:r>
              <a:rPr lang="en-US" altLang="en-US" sz="1600">
                <a:solidFill>
                  <a:srgbClr val="21B2C9"/>
                </a:solidFill>
                <a:latin typeface="Comic Sans MS" panose="030F0702030302020204" pitchFamily="66" charset="0"/>
                <a:ea typeface="MS PGothic" panose="020B0600070205080204" pitchFamily="34" charset="-128"/>
              </a:rPr>
              <a:t> *A</a:t>
            </a:r>
            <a:r>
              <a:rPr lang="en-US" altLang="en-US" sz="1600" baseline="-25000">
                <a:solidFill>
                  <a:srgbClr val="21B2C9"/>
                </a:solidFill>
                <a:latin typeface="Comic Sans MS" panose="030F0702030302020204" pitchFamily="66" charset="0"/>
                <a:ea typeface="MS PGothic" panose="020B0600070205080204" pitchFamily="34" charset="-128"/>
              </a:rPr>
              <a:t>6</a:t>
            </a:r>
            <a:r>
              <a:rPr lang="en-US" altLang="en-US" sz="1600">
                <a:solidFill>
                  <a:srgbClr val="21B2C9"/>
                </a:solidFill>
                <a:latin typeface="Comic Sans MS" panose="030F0702030302020204" pitchFamily="66" charset="0"/>
                <a:ea typeface="MS PGothic" panose="020B0600070205080204" pitchFamily="34" charset="-128"/>
              </a:rPr>
              <a:t> )=168+ 2*7*8=312)=90</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lstStyle/>
          <a:p>
            <a:pPr eaLnBrk="1" hangingPunct="1">
              <a:defRPr/>
            </a:pPr>
            <a:r>
              <a:rPr lang="en-US" sz="4600" dirty="0" smtClean="0">
                <a:latin typeface="Comic Sans MS" pitchFamily="66" charset="0"/>
                <a:cs typeface="+mj-cs"/>
              </a:rPr>
              <a:t>Problem of parenthesization</a:t>
            </a:r>
          </a:p>
        </p:txBody>
      </p:sp>
      <p:graphicFrame>
        <p:nvGraphicFramePr>
          <p:cNvPr id="6" name="Group 308"/>
          <p:cNvGraphicFramePr>
            <a:graphicFrameLocks noGrp="1"/>
          </p:cNvGraphicFramePr>
          <p:nvPr>
            <p:ph type="tbl" idx="1"/>
          </p:nvPr>
        </p:nvGraphicFramePr>
        <p:xfrm>
          <a:off x="457200" y="1600200"/>
          <a:ext cx="5029200" cy="4525963"/>
        </p:xfrm>
        <a:graphic>
          <a:graphicData uri="http://schemas.openxmlformats.org/drawingml/2006/table">
            <a:tbl>
              <a:tblPr>
                <a:tableStyleId>{0505E3EF-67EA-436B-97B2-0124C06EBD24}</a:tableStyleId>
              </a:tblPr>
              <a:tblGrid>
                <a:gridCol w="719138"/>
                <a:gridCol w="717550"/>
                <a:gridCol w="719137"/>
                <a:gridCol w="717550"/>
                <a:gridCol w="719138"/>
                <a:gridCol w="717550"/>
                <a:gridCol w="719137"/>
              </a:tblGrid>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1</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2</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3</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4</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5</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6</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1</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60</a:t>
                      </a:r>
                      <a:endParaRPr kumimoji="0" lang="en-US" sz="14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70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dirty="0" smtClean="0">
                          <a:ln>
                            <a:noFill/>
                          </a:ln>
                          <a:effectLst/>
                        </a:rPr>
                        <a:t>K=1</a:t>
                      </a:r>
                      <a:endParaRPr kumimoji="0" lang="en-US" sz="11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112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dirty="0" smtClean="0">
                          <a:ln>
                            <a:noFill/>
                          </a:ln>
                          <a:effectLst/>
                        </a:rPr>
                        <a:t>K=3</a:t>
                      </a:r>
                      <a:endParaRPr kumimoji="0" lang="en-US" sz="11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130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dirty="0" smtClean="0">
                          <a:ln>
                            <a:noFill/>
                          </a:ln>
                          <a:effectLst/>
                        </a:rPr>
                        <a:t>K=3</a:t>
                      </a:r>
                      <a:endParaRPr kumimoji="0" lang="en-US" sz="11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202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dirty="0" smtClean="0">
                          <a:ln>
                            <a:noFill/>
                          </a:ln>
                          <a:effectLst/>
                        </a:rPr>
                        <a:t>K=5</a:t>
                      </a:r>
                      <a:endParaRPr kumimoji="0" lang="en-US" sz="1100" b="0" i="0" u="none" strike="noStrike" cap="none" normalizeH="0" baseline="0" dirty="0">
                        <a:ln>
                          <a:noFill/>
                        </a:ln>
                        <a:solidFill>
                          <a:schemeClr val="tx1"/>
                        </a:solidFill>
                        <a:effectLst/>
                        <a:latin typeface="Arial" charset="0"/>
                        <a:ea typeface="ＭＳ Ｐゴシック" charset="0"/>
                      </a:endParaRPr>
                    </a:p>
                  </a:txBody>
                  <a:tcPr horzOverflow="overflow"/>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2</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40</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rPr>
                        <a:t>1</a:t>
                      </a:r>
                      <a:r>
                        <a:rPr kumimoji="0" lang="en-US" sz="1400" u="none" strike="noStrike" cap="none" normalizeH="0" baseline="0" dirty="0" smtClean="0">
                          <a:ln>
                            <a:noFill/>
                          </a:ln>
                          <a:effectLst/>
                        </a:rPr>
                        <a:t>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dirty="0" smtClean="0">
                          <a:ln>
                            <a:noFill/>
                          </a:ln>
                          <a:effectLst/>
                        </a:rPr>
                        <a:t>K=3</a:t>
                      </a:r>
                      <a:endParaRPr kumimoji="0" lang="en-US" sz="16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112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dirty="0" smtClean="0">
                          <a:ln>
                            <a:noFill/>
                          </a:ln>
                          <a:effectLst/>
                        </a:rPr>
                        <a:t>K=3</a:t>
                      </a:r>
                      <a:endParaRPr kumimoji="0" lang="en-US" sz="11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218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dirty="0" smtClean="0">
                          <a:ln>
                            <a:noFill/>
                          </a:ln>
                          <a:effectLst/>
                        </a:rPr>
                        <a:t>K=3</a:t>
                      </a:r>
                      <a:endParaRPr kumimoji="0" lang="en-US" sz="1100" b="0" i="0" u="none" strike="noStrike" cap="none" normalizeH="0" baseline="0" dirty="0">
                        <a:ln>
                          <a:noFill/>
                        </a:ln>
                        <a:solidFill>
                          <a:schemeClr val="tx1"/>
                        </a:solidFill>
                        <a:effectLst/>
                        <a:latin typeface="Arial" charset="0"/>
                        <a:ea typeface="ＭＳ Ｐゴシック" charset="0"/>
                      </a:endParaRPr>
                    </a:p>
                  </a:txBody>
                  <a:tcPr horzOverflow="overflow"/>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3</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56</a:t>
                      </a:r>
                      <a:endParaRPr kumimoji="0" lang="en-US" sz="14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rPr>
                        <a:t>66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dirty="0" smtClean="0">
                          <a:ln>
                            <a:noFill/>
                          </a:ln>
                          <a:effectLst/>
                        </a:rPr>
                        <a:t>K=3</a:t>
                      </a:r>
                      <a:endParaRPr kumimoji="0" lang="en-US" sz="11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154</a:t>
                      </a:r>
                      <a:endParaRPr kumimoji="0" lang="en-US" sz="11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dirty="0" smtClean="0">
                          <a:ln>
                            <a:noFill/>
                          </a:ln>
                          <a:effectLst/>
                        </a:rPr>
                        <a:t>K=3</a:t>
                      </a:r>
                      <a:endParaRPr kumimoji="0" lang="en-US" sz="1100" b="0" i="0" u="none" strike="noStrike" cap="none" normalizeH="0" baseline="0" dirty="0">
                        <a:ln>
                          <a:noFill/>
                        </a:ln>
                        <a:solidFill>
                          <a:schemeClr val="tx1"/>
                        </a:solidFill>
                        <a:effectLst/>
                        <a:latin typeface="Arial" charset="0"/>
                        <a:ea typeface="ＭＳ Ｐゴシック" charset="0"/>
                      </a:endParaRPr>
                    </a:p>
                  </a:txBody>
                  <a:tcPr horzOverflow="overflow"/>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4</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42</a:t>
                      </a:r>
                      <a:endParaRPr kumimoji="0" lang="en-US" sz="12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90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dirty="0" smtClean="0">
                          <a:ln>
                            <a:noFill/>
                          </a:ln>
                          <a:effectLst/>
                        </a:rPr>
                        <a:t>K=5</a:t>
                      </a:r>
                      <a:endParaRPr kumimoji="0" lang="en-US" sz="1100" b="0" i="0" u="none" strike="noStrike" cap="none" normalizeH="0" baseline="0" dirty="0">
                        <a:ln>
                          <a:noFill/>
                        </a:ln>
                        <a:solidFill>
                          <a:schemeClr val="tx1"/>
                        </a:solidFill>
                        <a:effectLst/>
                        <a:latin typeface="Arial" charset="0"/>
                        <a:ea typeface="ＭＳ Ｐゴシック" charset="0"/>
                      </a:endParaRPr>
                    </a:p>
                  </a:txBody>
                  <a:tcPr horzOverflow="overflow"/>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5</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168</a:t>
                      </a:r>
                      <a:endParaRPr kumimoji="0" lang="en-US" sz="1200" b="0" i="0" u="none" strike="noStrike" cap="none" normalizeH="0" baseline="0" dirty="0">
                        <a:ln>
                          <a:noFill/>
                        </a:ln>
                        <a:solidFill>
                          <a:schemeClr val="tx1"/>
                        </a:solidFill>
                        <a:effectLst/>
                        <a:latin typeface="Arial" charset="0"/>
                        <a:ea typeface="ＭＳ Ｐゴシック" charset="0"/>
                      </a:endParaRPr>
                    </a:p>
                  </a:txBody>
                  <a:tcPr horzOverflow="overflow"/>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rPr>
                        <a:t>A</a:t>
                      </a:r>
                      <a:r>
                        <a:rPr kumimoji="0" lang="en-US" sz="2800" u="none" strike="noStrike" cap="none" normalizeH="0" baseline="-25000" dirty="0" smtClean="0">
                          <a:ln>
                            <a:noFill/>
                          </a:ln>
                          <a:effectLst/>
                        </a:rPr>
                        <a:t>6</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0</a:t>
                      </a:r>
                      <a:endParaRPr kumimoji="0" lang="en-US" sz="2800" b="0" i="0" u="none" strike="noStrike" cap="none" normalizeH="0" baseline="0" dirty="0">
                        <a:ln>
                          <a:noFill/>
                        </a:ln>
                        <a:solidFill>
                          <a:schemeClr val="tx1"/>
                        </a:solidFill>
                        <a:effectLst/>
                        <a:latin typeface="Arial" charset="0"/>
                        <a:ea typeface="ＭＳ Ｐゴシック" charset="0"/>
                      </a:endParaRPr>
                    </a:p>
                  </a:txBody>
                  <a:tcPr horzOverflow="overflow"/>
                </a:tc>
              </a:tr>
            </a:tbl>
          </a:graphicData>
        </a:graphic>
      </p:graphicFrame>
      <p:sp>
        <p:nvSpPr>
          <p:cNvPr id="6355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6355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8374CC26-F85E-45A1-A199-8E0CD07AC03A}" type="slidenum">
              <a:rPr lang="en-US" altLang="en-US" sz="1200">
                <a:solidFill>
                  <a:srgbClr val="045C75"/>
                </a:solidFill>
              </a:rPr>
              <a:pPr eaLnBrk="1" hangingPunct="1"/>
              <a:t>46</a:t>
            </a:fld>
            <a:endParaRPr lang="en-US" altLang="en-US" sz="1200">
              <a:solidFill>
                <a:srgbClr val="045C75"/>
              </a:solidFill>
            </a:endParaRPr>
          </a:p>
        </p:txBody>
      </p:sp>
      <p:sp>
        <p:nvSpPr>
          <p:cNvPr id="63558" name="Rectangle 1"/>
          <p:cNvSpPr>
            <a:spLocks noChangeArrowheads="1"/>
          </p:cNvSpPr>
          <p:nvPr/>
        </p:nvSpPr>
        <p:spPr bwMode="auto">
          <a:xfrm>
            <a:off x="6096000" y="2209800"/>
            <a:ext cx="25908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lnSpc>
                <a:spcPct val="80000"/>
              </a:lnSpc>
            </a:pPr>
            <a:r>
              <a:rPr lang="en-US" altLang="en-US" sz="2600" i="1">
                <a:solidFill>
                  <a:srgbClr val="21B2C9"/>
                </a:solidFill>
                <a:latin typeface="Comic Sans MS" panose="030F0702030302020204" pitchFamily="66" charset="0"/>
                <a:cs typeface="Arial" panose="020B0604020202020204" pitchFamily="34" charset="0"/>
              </a:rPr>
              <a:t>A</a:t>
            </a:r>
            <a:r>
              <a:rPr lang="en-US" altLang="en-US" sz="2600" baseline="-25000">
                <a:solidFill>
                  <a:srgbClr val="21B2C9"/>
                </a:solidFill>
                <a:latin typeface="Comic Sans MS" panose="030F0702030302020204" pitchFamily="66" charset="0"/>
                <a:cs typeface="Arial" panose="020B0604020202020204" pitchFamily="34" charset="0"/>
              </a:rPr>
              <a:t>1</a:t>
            </a:r>
            <a:r>
              <a:rPr lang="en-US" altLang="en-US" sz="2600">
                <a:solidFill>
                  <a:srgbClr val="21B2C9"/>
                </a:solidFill>
                <a:latin typeface="Comic Sans MS" panose="030F0702030302020204" pitchFamily="66" charset="0"/>
                <a:cs typeface="Arial" panose="020B0604020202020204" pitchFamily="34" charset="0"/>
              </a:rPr>
              <a:t>  : 3 × 5</a:t>
            </a:r>
            <a:endParaRPr lang="en-US" altLang="en-US" sz="2600" i="1">
              <a:solidFill>
                <a:srgbClr val="21B2C9"/>
              </a:solidFill>
              <a:latin typeface="Comic Sans MS" panose="030F0702030302020204" pitchFamily="66" charset="0"/>
              <a:cs typeface="Arial" panose="020B0604020202020204" pitchFamily="34" charset="0"/>
            </a:endParaRPr>
          </a:p>
          <a:p>
            <a:pPr eaLnBrk="1" hangingPunct="1">
              <a:lnSpc>
                <a:spcPct val="80000"/>
              </a:lnSpc>
            </a:pPr>
            <a:r>
              <a:rPr lang="en-US" altLang="en-US" sz="2600" i="1">
                <a:solidFill>
                  <a:srgbClr val="21B2C9"/>
                </a:solidFill>
                <a:latin typeface="Comic Sans MS" panose="030F0702030302020204" pitchFamily="66" charset="0"/>
                <a:cs typeface="Arial" panose="020B0604020202020204" pitchFamily="34" charset="0"/>
              </a:rPr>
              <a:t>A</a:t>
            </a:r>
            <a:r>
              <a:rPr lang="en-US" altLang="en-US" sz="2600" baseline="-25000">
                <a:solidFill>
                  <a:srgbClr val="21B2C9"/>
                </a:solidFill>
                <a:latin typeface="Comic Sans MS" panose="030F0702030302020204" pitchFamily="66" charset="0"/>
                <a:cs typeface="Arial" panose="020B0604020202020204" pitchFamily="34" charset="0"/>
              </a:rPr>
              <a:t>2</a:t>
            </a:r>
            <a:r>
              <a:rPr lang="en-US" altLang="en-US" sz="2600">
                <a:solidFill>
                  <a:srgbClr val="21B2C9"/>
                </a:solidFill>
                <a:latin typeface="Comic Sans MS" panose="030F0702030302020204" pitchFamily="66" charset="0"/>
                <a:cs typeface="Arial" panose="020B0604020202020204" pitchFamily="34" charset="0"/>
              </a:rPr>
              <a:t>  : 5 × 4</a:t>
            </a:r>
            <a:endParaRPr lang="en-US" altLang="en-US" sz="2600" i="1">
              <a:solidFill>
                <a:srgbClr val="21B2C9"/>
              </a:solidFill>
              <a:latin typeface="Comic Sans MS" panose="030F0702030302020204" pitchFamily="66" charset="0"/>
              <a:cs typeface="Arial" panose="020B0604020202020204" pitchFamily="34" charset="0"/>
            </a:endParaRPr>
          </a:p>
          <a:p>
            <a:pPr eaLnBrk="1" hangingPunct="1">
              <a:lnSpc>
                <a:spcPct val="80000"/>
              </a:lnSpc>
            </a:pPr>
            <a:r>
              <a:rPr lang="en-US" altLang="en-US" sz="2600" i="1">
                <a:solidFill>
                  <a:srgbClr val="21B2C9"/>
                </a:solidFill>
                <a:latin typeface="Comic Sans MS" panose="030F0702030302020204" pitchFamily="66" charset="0"/>
                <a:cs typeface="Arial" panose="020B0604020202020204" pitchFamily="34" charset="0"/>
              </a:rPr>
              <a:t>A</a:t>
            </a:r>
            <a:r>
              <a:rPr lang="en-US" altLang="en-US" sz="2600" baseline="-25000">
                <a:solidFill>
                  <a:srgbClr val="21B2C9"/>
                </a:solidFill>
                <a:latin typeface="Comic Sans MS" panose="030F0702030302020204" pitchFamily="66" charset="0"/>
                <a:cs typeface="Arial" panose="020B0604020202020204" pitchFamily="34" charset="0"/>
              </a:rPr>
              <a:t>3</a:t>
            </a:r>
            <a:r>
              <a:rPr lang="en-US" altLang="en-US" sz="2600">
                <a:solidFill>
                  <a:srgbClr val="21B2C9"/>
                </a:solidFill>
                <a:latin typeface="Comic Sans MS" panose="030F0702030302020204" pitchFamily="66" charset="0"/>
                <a:cs typeface="Arial" panose="020B0604020202020204" pitchFamily="34" charset="0"/>
              </a:rPr>
              <a:t>  : 4 × 2</a:t>
            </a:r>
            <a:endParaRPr lang="en-US" altLang="en-US" sz="2600" i="1">
              <a:solidFill>
                <a:srgbClr val="21B2C9"/>
              </a:solidFill>
              <a:latin typeface="Comic Sans MS" panose="030F0702030302020204" pitchFamily="66" charset="0"/>
              <a:cs typeface="Arial" panose="020B0604020202020204" pitchFamily="34" charset="0"/>
            </a:endParaRPr>
          </a:p>
          <a:p>
            <a:pPr eaLnBrk="1" hangingPunct="1">
              <a:lnSpc>
                <a:spcPct val="80000"/>
              </a:lnSpc>
            </a:pPr>
            <a:r>
              <a:rPr lang="en-US" altLang="en-US" sz="2600" i="1">
                <a:solidFill>
                  <a:srgbClr val="21B2C9"/>
                </a:solidFill>
                <a:latin typeface="Comic Sans MS" panose="030F0702030302020204" pitchFamily="66" charset="0"/>
                <a:cs typeface="Arial" panose="020B0604020202020204" pitchFamily="34" charset="0"/>
              </a:rPr>
              <a:t>A</a:t>
            </a:r>
            <a:r>
              <a:rPr lang="en-US" altLang="en-US" sz="2600" baseline="-25000">
                <a:solidFill>
                  <a:srgbClr val="21B2C9"/>
                </a:solidFill>
                <a:latin typeface="Comic Sans MS" panose="030F0702030302020204" pitchFamily="66" charset="0"/>
                <a:cs typeface="Arial" panose="020B0604020202020204" pitchFamily="34" charset="0"/>
              </a:rPr>
              <a:t>4  </a:t>
            </a:r>
            <a:r>
              <a:rPr lang="en-US" altLang="en-US" sz="2600">
                <a:solidFill>
                  <a:srgbClr val="21B2C9"/>
                </a:solidFill>
                <a:latin typeface="Comic Sans MS" panose="030F0702030302020204" pitchFamily="66" charset="0"/>
                <a:cs typeface="Arial" panose="020B0604020202020204" pitchFamily="34" charset="0"/>
              </a:rPr>
              <a:t> : 2 × 7</a:t>
            </a:r>
            <a:endParaRPr lang="en-US" altLang="en-US" sz="2600" i="1">
              <a:solidFill>
                <a:srgbClr val="21B2C9"/>
              </a:solidFill>
              <a:latin typeface="Comic Sans MS" panose="030F0702030302020204" pitchFamily="66" charset="0"/>
              <a:cs typeface="Arial" panose="020B0604020202020204" pitchFamily="34" charset="0"/>
            </a:endParaRPr>
          </a:p>
          <a:p>
            <a:pPr eaLnBrk="1" hangingPunct="1">
              <a:lnSpc>
                <a:spcPct val="80000"/>
              </a:lnSpc>
            </a:pPr>
            <a:r>
              <a:rPr lang="en-US" altLang="en-US" sz="2600" i="1">
                <a:solidFill>
                  <a:srgbClr val="21B2C9"/>
                </a:solidFill>
                <a:latin typeface="Comic Sans MS" panose="030F0702030302020204" pitchFamily="66" charset="0"/>
                <a:cs typeface="Arial" panose="020B0604020202020204" pitchFamily="34" charset="0"/>
              </a:rPr>
              <a:t>A</a:t>
            </a:r>
            <a:r>
              <a:rPr lang="en-US" altLang="en-US" sz="2600" baseline="-25000">
                <a:solidFill>
                  <a:srgbClr val="21B2C9"/>
                </a:solidFill>
                <a:latin typeface="Comic Sans MS" panose="030F0702030302020204" pitchFamily="66" charset="0"/>
                <a:cs typeface="Arial" panose="020B0604020202020204" pitchFamily="34" charset="0"/>
              </a:rPr>
              <a:t>5  </a:t>
            </a:r>
            <a:r>
              <a:rPr lang="en-US" altLang="en-US" sz="2600">
                <a:solidFill>
                  <a:srgbClr val="21B2C9"/>
                </a:solidFill>
                <a:latin typeface="Comic Sans MS" panose="030F0702030302020204" pitchFamily="66" charset="0"/>
                <a:cs typeface="Arial" panose="020B0604020202020204" pitchFamily="34" charset="0"/>
              </a:rPr>
              <a:t> : 7 × 3</a:t>
            </a:r>
            <a:endParaRPr lang="en-US" altLang="en-US" sz="2600" i="1">
              <a:solidFill>
                <a:srgbClr val="21B2C9"/>
              </a:solidFill>
              <a:latin typeface="Comic Sans MS" panose="030F0702030302020204" pitchFamily="66" charset="0"/>
              <a:cs typeface="Arial" panose="020B0604020202020204" pitchFamily="34" charset="0"/>
            </a:endParaRPr>
          </a:p>
          <a:p>
            <a:pPr eaLnBrk="1" hangingPunct="1">
              <a:lnSpc>
                <a:spcPct val="80000"/>
              </a:lnSpc>
            </a:pPr>
            <a:r>
              <a:rPr lang="en-US" altLang="en-US" sz="2600" i="1">
                <a:solidFill>
                  <a:srgbClr val="21B2C9"/>
                </a:solidFill>
                <a:latin typeface="Comic Sans MS" panose="030F0702030302020204" pitchFamily="66" charset="0"/>
                <a:cs typeface="Arial" panose="020B0604020202020204" pitchFamily="34" charset="0"/>
              </a:rPr>
              <a:t>A</a:t>
            </a:r>
            <a:r>
              <a:rPr lang="en-US" altLang="en-US" sz="2600" baseline="-25000">
                <a:solidFill>
                  <a:srgbClr val="21B2C9"/>
                </a:solidFill>
                <a:latin typeface="Comic Sans MS" panose="030F0702030302020204" pitchFamily="66" charset="0"/>
                <a:cs typeface="Arial" panose="020B0604020202020204" pitchFamily="34" charset="0"/>
              </a:rPr>
              <a:t>6    </a:t>
            </a:r>
            <a:r>
              <a:rPr lang="en-US" altLang="en-US" sz="2600">
                <a:solidFill>
                  <a:srgbClr val="21B2C9"/>
                </a:solidFill>
                <a:latin typeface="Comic Sans MS" panose="030F0702030302020204" pitchFamily="66" charset="0"/>
                <a:cs typeface="Arial" panose="020B0604020202020204" pitchFamily="34" charset="0"/>
              </a:rPr>
              <a:t>: 3 × 8</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altLang="en-US" sz="4600" smtClean="0">
                <a:latin typeface="Comic Sans MS" panose="030F0702030302020204" pitchFamily="66" charset="0"/>
                <a:ea typeface="ヒラギノ角ゴ Pro W3" pitchFamily="-84" charset="-128"/>
              </a:rPr>
              <a:t>Running Time</a:t>
            </a:r>
          </a:p>
        </p:txBody>
      </p:sp>
      <p:graphicFrame>
        <p:nvGraphicFramePr>
          <p:cNvPr id="64514" name="Object 1"/>
          <p:cNvGraphicFramePr>
            <a:graphicFrameLocks noGrp="1" noChangeAspect="1"/>
          </p:cNvGraphicFramePr>
          <p:nvPr>
            <p:ph type="tbl" idx="1"/>
          </p:nvPr>
        </p:nvGraphicFramePr>
        <p:xfrm>
          <a:off x="738188" y="1828800"/>
          <a:ext cx="7464425" cy="714375"/>
        </p:xfrm>
        <a:graphic>
          <a:graphicData uri="http://schemas.openxmlformats.org/presentationml/2006/ole">
            <mc:AlternateContent xmlns:mc="http://schemas.openxmlformats.org/markup-compatibility/2006">
              <mc:Choice xmlns:v="urn:schemas-microsoft-com:vml" Requires="v">
                <p:oleObj spid="_x0000_s64520" name="Equation" r:id="rId3" imgW="3848100" imgH="368300" progId="Equation.3">
                  <p:embed/>
                </p:oleObj>
              </mc:Choice>
              <mc:Fallback>
                <p:oleObj name="Equation" r:id="rId3" imgW="3848100" imgH="368300" progId="Equation.3">
                  <p:embed/>
                  <p:pic>
                    <p:nvPicPr>
                      <p:cNvPr id="0" name="Object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8" y="1828800"/>
                        <a:ext cx="74644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5"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645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31EF6CB0-D46A-4689-B131-847DB2FD71E9}" type="slidenum">
              <a:rPr lang="en-US" altLang="en-US" sz="1200">
                <a:solidFill>
                  <a:srgbClr val="045C75"/>
                </a:solidFill>
              </a:rPr>
              <a:pPr eaLnBrk="1" hangingPunct="1"/>
              <a:t>47</a:t>
            </a:fld>
            <a:endParaRPr lang="en-US" altLang="en-US" sz="1200">
              <a:solidFill>
                <a:srgbClr val="045C75"/>
              </a:solidFill>
            </a:endParaRPr>
          </a:p>
        </p:txBody>
      </p:sp>
      <p:sp>
        <p:nvSpPr>
          <p:cNvPr id="64517" name="Rectangle 1"/>
          <p:cNvSpPr>
            <a:spLocks noChangeArrowheads="1"/>
          </p:cNvSpPr>
          <p:nvPr/>
        </p:nvSpPr>
        <p:spPr bwMode="auto">
          <a:xfrm>
            <a:off x="685800" y="2819400"/>
            <a:ext cx="7772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a:solidFill>
                  <a:srgbClr val="21B2C9"/>
                </a:solidFill>
                <a:latin typeface="Comic Sans MS" panose="030F0702030302020204" pitchFamily="66" charset="0"/>
              </a:rPr>
              <a:t>Ο(</a:t>
            </a:r>
            <a:r>
              <a:rPr lang="en-US" altLang="en-US" sz="2600" i="1">
                <a:solidFill>
                  <a:srgbClr val="21B2C9"/>
                </a:solidFill>
                <a:latin typeface="Comic Sans MS" panose="030F0702030302020204" pitchFamily="66" charset="0"/>
              </a:rPr>
              <a:t>n</a:t>
            </a:r>
            <a:r>
              <a:rPr lang="en-US" altLang="en-US" sz="2600" baseline="30000">
                <a:solidFill>
                  <a:srgbClr val="21B2C9"/>
                </a:solidFill>
                <a:latin typeface="Comic Sans MS" panose="030F0702030302020204" pitchFamily="66" charset="0"/>
              </a:rPr>
              <a:t>2</a:t>
            </a:r>
            <a:r>
              <a:rPr lang="en-US" altLang="en-US" sz="2600">
                <a:solidFill>
                  <a:srgbClr val="21B2C9"/>
                </a:solidFill>
                <a:latin typeface="Comic Sans MS" panose="030F0702030302020204" pitchFamily="66" charset="0"/>
              </a:rPr>
              <a:t>) entries each takes O(n) time to compute</a:t>
            </a:r>
          </a:p>
          <a:p>
            <a:pPr eaLnBrk="1" hangingPunct="1"/>
            <a:endParaRPr lang="en-US" altLang="en-US" sz="2600">
              <a:solidFill>
                <a:srgbClr val="21B2C9"/>
              </a:solidFill>
              <a:latin typeface="Comic Sans MS" panose="030F0702030302020204" pitchFamily="66" charset="0"/>
            </a:endParaRPr>
          </a:p>
          <a:p>
            <a:pPr eaLnBrk="1" hangingPunct="1"/>
            <a:r>
              <a:rPr lang="en-US" altLang="en-US" sz="2600">
                <a:solidFill>
                  <a:srgbClr val="21B2C9"/>
                </a:solidFill>
                <a:latin typeface="Comic Sans MS" panose="030F0702030302020204" pitchFamily="66" charset="0"/>
              </a:rPr>
              <a:t>The running time of this procedure is Ο(</a:t>
            </a:r>
            <a:r>
              <a:rPr lang="en-US" altLang="en-US" sz="2600" i="1">
                <a:solidFill>
                  <a:srgbClr val="21B2C9"/>
                </a:solidFill>
                <a:latin typeface="Comic Sans MS" panose="030F0702030302020204" pitchFamily="66" charset="0"/>
              </a:rPr>
              <a:t>n</a:t>
            </a:r>
            <a:r>
              <a:rPr lang="en-US" altLang="en-US" sz="2600" baseline="30000">
                <a:solidFill>
                  <a:srgbClr val="21B2C9"/>
                </a:solidFill>
                <a:latin typeface="Comic Sans MS" panose="030F0702030302020204" pitchFamily="66" charset="0"/>
              </a:rPr>
              <a:t>3</a:t>
            </a:r>
            <a:r>
              <a:rPr lang="en-US" altLang="en-US" sz="2600">
                <a:solidFill>
                  <a:srgbClr val="21B2C9"/>
                </a:solidFill>
                <a:latin typeface="Comic Sans MS" panose="030F0702030302020204" pitchFamily="66" charset="0"/>
              </a:rPr>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ctrTitle"/>
          </p:nvPr>
        </p:nvSpPr>
        <p:spPr>
          <a:xfrm>
            <a:off x="304800" y="1295400"/>
            <a:ext cx="8534400" cy="2438400"/>
          </a:xfrm>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sz="4600" dirty="0" smtClean="0">
                <a:latin typeface="Comic Sans MS" charset="0"/>
                <a:ea typeface="MS PGothic" charset="0"/>
              </a:rPr>
              <a:t>Segmented Least Squares: Another Example of Multi-way choices</a:t>
            </a:r>
            <a:endParaRPr lang="en-US" sz="4600" dirty="0">
              <a:latin typeface="Comic Sans MS" charset="0"/>
              <a:ea typeface="MS PGothic" charset="0"/>
            </a:endParaRPr>
          </a:p>
        </p:txBody>
      </p:sp>
      <p:sp>
        <p:nvSpPr>
          <p:cNvPr id="6553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D1EAEE"/>
                </a:solidFill>
              </a:rPr>
              <a:t>Workshop on Design and Analysis of Algorithms at Epitech University, France</a:t>
            </a:r>
          </a:p>
        </p:txBody>
      </p:sp>
      <p:sp>
        <p:nvSpPr>
          <p:cNvPr id="6553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B2B14369-13D3-413C-AB1A-960D1CD3720C}" type="slidenum">
              <a:rPr lang="en-US" altLang="en-US" sz="1200">
                <a:solidFill>
                  <a:srgbClr val="D1EAEE"/>
                </a:solidFill>
              </a:rPr>
              <a:pPr eaLnBrk="1" hangingPunct="1"/>
              <a:t>48</a:t>
            </a:fld>
            <a:endParaRPr lang="en-US" altLang="en-US" sz="1200">
              <a:solidFill>
                <a:srgbClr val="D1EAEE"/>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Content Placeholder 2"/>
          <p:cNvSpPr>
            <a:spLocks noGrp="1"/>
          </p:cNvSpPr>
          <p:nvPr>
            <p:ph idx="1"/>
          </p:nvPr>
        </p:nvSpPr>
        <p:spPr>
          <a:xfrm>
            <a:off x="304800" y="915988"/>
            <a:ext cx="8686800" cy="1827212"/>
          </a:xfrm>
        </p:spPr>
        <p:txBody>
          <a:bodyPr/>
          <a:lstStyle/>
          <a:p>
            <a:pPr marL="0" indent="0" algn="just">
              <a:lnSpc>
                <a:spcPct val="90000"/>
              </a:lnSpc>
              <a:buFont typeface="Wingdings 2" panose="05020102010507070707" pitchFamily="18" charset="2"/>
              <a:buNone/>
            </a:pPr>
            <a:r>
              <a:rPr lang="en-US" altLang="en-US" sz="2200" smtClean="0">
                <a:solidFill>
                  <a:srgbClr val="21B2C9"/>
                </a:solidFill>
                <a:latin typeface="Comic Sans MS" panose="030F0702030302020204" pitchFamily="66" charset="0"/>
                <a:ea typeface="ヒラギノ角ゴ Pro W3" pitchFamily="-84" charset="-128"/>
                <a:cs typeface="Arial" panose="020B0604020202020204" pitchFamily="34" charset="0"/>
              </a:rPr>
              <a:t>Given a set P of n points in a plane denoted by </a:t>
            </a:r>
            <a:r>
              <a:rPr lang="en-US" altLang="en-US" sz="2200" smtClean="0">
                <a:solidFill>
                  <a:srgbClr val="21B2C9"/>
                </a:solidFill>
                <a:latin typeface="Comic Sans MS" panose="030F0702030302020204" pitchFamily="66" charset="0"/>
                <a:ea typeface="ヒラギノ角ゴ Pro W3" pitchFamily="-84" charset="-128"/>
              </a:rPr>
              <a:t>(x</a:t>
            </a:r>
            <a:r>
              <a:rPr lang="en-US" altLang="en-US" sz="2200" baseline="-25000" smtClean="0">
                <a:solidFill>
                  <a:srgbClr val="21B2C9"/>
                </a:solidFill>
                <a:latin typeface="Comic Sans MS" panose="030F0702030302020204" pitchFamily="66" charset="0"/>
                <a:ea typeface="ヒラギノ角ゴ Pro W3" pitchFamily="-84" charset="-128"/>
              </a:rPr>
              <a:t>1</a:t>
            </a:r>
            <a:r>
              <a:rPr lang="en-US" altLang="en-US" sz="2200" smtClean="0">
                <a:solidFill>
                  <a:srgbClr val="21B2C9"/>
                </a:solidFill>
                <a:latin typeface="Comic Sans MS" panose="030F0702030302020204" pitchFamily="66" charset="0"/>
                <a:ea typeface="ヒラギノ角ゴ Pro W3" pitchFamily="-84" charset="-128"/>
              </a:rPr>
              <a:t>,y</a:t>
            </a:r>
            <a:r>
              <a:rPr lang="en-US" altLang="en-US" sz="2200" baseline="-25000" smtClean="0">
                <a:solidFill>
                  <a:srgbClr val="21B2C9"/>
                </a:solidFill>
                <a:latin typeface="Comic Sans MS" panose="030F0702030302020204" pitchFamily="66" charset="0"/>
                <a:ea typeface="ヒラギノ角ゴ Pro W3" pitchFamily="-84" charset="-128"/>
              </a:rPr>
              <a:t>1</a:t>
            </a:r>
            <a:r>
              <a:rPr lang="en-US" altLang="en-US" sz="2200" smtClean="0">
                <a:solidFill>
                  <a:srgbClr val="21B2C9"/>
                </a:solidFill>
                <a:latin typeface="Comic Sans MS" panose="030F0702030302020204" pitchFamily="66" charset="0"/>
                <a:ea typeface="ヒラギノ角ゴ Pro W3" pitchFamily="-84" charset="-128"/>
              </a:rPr>
              <a:t>), (x</a:t>
            </a:r>
            <a:r>
              <a:rPr lang="en-US" altLang="en-US" sz="2200" baseline="-25000" smtClean="0">
                <a:solidFill>
                  <a:srgbClr val="21B2C9"/>
                </a:solidFill>
                <a:latin typeface="Comic Sans MS" panose="030F0702030302020204" pitchFamily="66" charset="0"/>
                <a:ea typeface="ヒラギノ角ゴ Pro W3" pitchFamily="-84" charset="-128"/>
              </a:rPr>
              <a:t>2</a:t>
            </a:r>
            <a:r>
              <a:rPr lang="en-US" altLang="en-US" sz="2200" smtClean="0">
                <a:solidFill>
                  <a:srgbClr val="21B2C9"/>
                </a:solidFill>
                <a:latin typeface="Comic Sans MS" panose="030F0702030302020204" pitchFamily="66" charset="0"/>
                <a:ea typeface="ヒラギノ角ゴ Pro W3" pitchFamily="-84" charset="-128"/>
              </a:rPr>
              <a:t>,y</a:t>
            </a:r>
            <a:r>
              <a:rPr lang="en-US" altLang="en-US" sz="2200" baseline="-25000" smtClean="0">
                <a:solidFill>
                  <a:srgbClr val="21B2C9"/>
                </a:solidFill>
                <a:latin typeface="Comic Sans MS" panose="030F0702030302020204" pitchFamily="66" charset="0"/>
                <a:ea typeface="ヒラギノ角ゴ Pro W3" pitchFamily="-84" charset="-128"/>
              </a:rPr>
              <a:t>2</a:t>
            </a:r>
            <a:r>
              <a:rPr lang="en-US" altLang="en-US" sz="2200" smtClean="0">
                <a:solidFill>
                  <a:srgbClr val="21B2C9"/>
                </a:solidFill>
                <a:latin typeface="Comic Sans MS" panose="030F0702030302020204" pitchFamily="66" charset="0"/>
                <a:ea typeface="ヒラギノ角ゴ Pro W3" pitchFamily="-84" charset="-128"/>
              </a:rPr>
              <a:t>), . . . , (x</a:t>
            </a:r>
            <a:r>
              <a:rPr lang="en-US" altLang="en-US" sz="2200" baseline="-25000" smtClean="0">
                <a:solidFill>
                  <a:srgbClr val="21B2C9"/>
                </a:solidFill>
                <a:latin typeface="Comic Sans MS" panose="030F0702030302020204" pitchFamily="66" charset="0"/>
                <a:ea typeface="ヒラギノ角ゴ Pro W3" pitchFamily="-84" charset="-128"/>
              </a:rPr>
              <a:t>n</a:t>
            </a:r>
            <a:r>
              <a:rPr lang="en-US" altLang="en-US" sz="2200" smtClean="0">
                <a:solidFill>
                  <a:srgbClr val="21B2C9"/>
                </a:solidFill>
                <a:latin typeface="Comic Sans MS" panose="030F0702030302020204" pitchFamily="66" charset="0"/>
                <a:ea typeface="ヒラギノ角ゴ Pro W3" pitchFamily="-84" charset="-128"/>
              </a:rPr>
              <a:t>,y</a:t>
            </a:r>
            <a:r>
              <a:rPr lang="en-US" altLang="en-US" sz="2200" baseline="-25000" smtClean="0">
                <a:solidFill>
                  <a:srgbClr val="21B2C9"/>
                </a:solidFill>
                <a:latin typeface="Comic Sans MS" panose="030F0702030302020204" pitchFamily="66" charset="0"/>
                <a:ea typeface="ヒラギノ角ゴ Pro W3" pitchFamily="-84" charset="-128"/>
              </a:rPr>
              <a:t>n</a:t>
            </a:r>
            <a:r>
              <a:rPr lang="en-US" altLang="en-US" sz="2200" smtClean="0">
                <a:solidFill>
                  <a:srgbClr val="21B2C9"/>
                </a:solidFill>
                <a:latin typeface="Comic Sans MS" panose="030F0702030302020204" pitchFamily="66" charset="0"/>
                <a:ea typeface="ヒラギノ角ゴ Pro W3" pitchFamily="-84" charset="-128"/>
              </a:rPr>
              <a:t>) </a:t>
            </a:r>
            <a:r>
              <a:rPr lang="en-US" altLang="en-US" sz="2200" smtClean="0">
                <a:solidFill>
                  <a:srgbClr val="21B2C9"/>
                </a:solidFill>
                <a:latin typeface="Comic Sans MS" panose="030F0702030302020204" pitchFamily="66" charset="0"/>
                <a:ea typeface="ヒラギノ角ゴ Pro W3" pitchFamily="-84" charset="-128"/>
                <a:cs typeface="Arial" panose="020B0604020202020204" pitchFamily="34" charset="0"/>
              </a:rPr>
              <a:t>and line L defined by the equation </a:t>
            </a:r>
            <a:r>
              <a:rPr lang="en-US" altLang="en-US" sz="2200" smtClean="0">
                <a:solidFill>
                  <a:srgbClr val="21B2C9"/>
                </a:solidFill>
                <a:latin typeface="Comic Sans MS" panose="030F0702030302020204" pitchFamily="66" charset="0"/>
                <a:ea typeface="ヒラギノ角ゴ Pro W3" pitchFamily="-84" charset="-128"/>
              </a:rPr>
              <a:t>y = ax +b</a:t>
            </a:r>
            <a:r>
              <a:rPr lang="en-US" altLang="en-US" sz="2200" smtClean="0">
                <a:solidFill>
                  <a:srgbClr val="21B2C9"/>
                </a:solidFill>
                <a:latin typeface="Comic Sans MS" panose="030F0702030302020204" pitchFamily="66" charset="0"/>
                <a:ea typeface="ヒラギノ角ゴ Pro W3" pitchFamily="-84" charset="-128"/>
                <a:cs typeface="Arial" panose="020B0604020202020204" pitchFamily="34" charset="0"/>
              </a:rPr>
              <a:t>,  error of line L with respect to P </a:t>
            </a:r>
            <a:r>
              <a:rPr lang="en-US" altLang="en-US" sz="2200" smtClean="0">
                <a:solidFill>
                  <a:srgbClr val="21B2C9"/>
                </a:solidFill>
                <a:latin typeface="Comic Sans MS" panose="030F0702030302020204" pitchFamily="66" charset="0"/>
                <a:ea typeface="ヒラギノ角ゴ Pro W3" pitchFamily="-84" charset="-128"/>
              </a:rPr>
              <a:t>is the sum of  squares of the distances of these points from L. Aim is to determine a line that minimizes</a:t>
            </a:r>
          </a:p>
          <a:p>
            <a:pPr marL="0" indent="0" algn="just">
              <a:lnSpc>
                <a:spcPct val="90000"/>
              </a:lnSpc>
              <a:buFont typeface="Wingdings 2" panose="05020102010507070707" pitchFamily="18" charset="2"/>
              <a:buNone/>
            </a:pPr>
            <a:r>
              <a:rPr lang="en-US" altLang="en-US" sz="2200" smtClean="0">
                <a:solidFill>
                  <a:srgbClr val="21B2C9"/>
                </a:solidFill>
                <a:latin typeface="Comic Sans MS" panose="030F0702030302020204" pitchFamily="66" charset="0"/>
                <a:ea typeface="ヒラギノ角ゴ Pro W3" pitchFamily="-84" charset="-128"/>
              </a:rPr>
              <a:t>Error(L, P) =  ∑</a:t>
            </a:r>
            <a:r>
              <a:rPr lang="en-US" altLang="en-US" sz="2200" baseline="30000" smtClean="0">
                <a:solidFill>
                  <a:srgbClr val="21B2C9"/>
                </a:solidFill>
                <a:latin typeface="Comic Sans MS" panose="030F0702030302020204" pitchFamily="66" charset="0"/>
                <a:ea typeface="ヒラギノ角ゴ Pro W3" pitchFamily="-84" charset="-128"/>
              </a:rPr>
              <a:t>n</a:t>
            </a:r>
            <a:r>
              <a:rPr lang="en-US" altLang="en-US" sz="2200" baseline="-25000" smtClean="0">
                <a:solidFill>
                  <a:srgbClr val="21B2C9"/>
                </a:solidFill>
                <a:latin typeface="Comic Sans MS" panose="030F0702030302020204" pitchFamily="66" charset="0"/>
                <a:ea typeface="ヒラギノ角ゴ Pro W3" pitchFamily="-84" charset="-128"/>
              </a:rPr>
              <a:t>i=0</a:t>
            </a:r>
            <a:r>
              <a:rPr lang="en-US" altLang="en-US" sz="2200" smtClean="0">
                <a:solidFill>
                  <a:srgbClr val="21B2C9"/>
                </a:solidFill>
                <a:latin typeface="Comic Sans MS" panose="030F0702030302020204" pitchFamily="66" charset="0"/>
                <a:ea typeface="ヒラギノ角ゴ Pro W3" pitchFamily="-84" charset="-128"/>
              </a:rPr>
              <a:t>(y</a:t>
            </a:r>
            <a:r>
              <a:rPr lang="en-US" altLang="en-US" sz="2200" baseline="-25000" smtClean="0">
                <a:solidFill>
                  <a:srgbClr val="21B2C9"/>
                </a:solidFill>
                <a:latin typeface="Comic Sans MS" panose="030F0702030302020204" pitchFamily="66" charset="0"/>
                <a:ea typeface="ヒラギノ角ゴ Pro W3" pitchFamily="-84" charset="-128"/>
              </a:rPr>
              <a:t>i </a:t>
            </a:r>
            <a:r>
              <a:rPr lang="en-US" altLang="en-US" sz="2200" smtClean="0">
                <a:solidFill>
                  <a:srgbClr val="21B2C9"/>
                </a:solidFill>
                <a:latin typeface="Comic Sans MS" panose="030F0702030302020204" pitchFamily="66" charset="0"/>
                <a:ea typeface="ヒラギノ角ゴ Pro W3" pitchFamily="-84" charset="-128"/>
              </a:rPr>
              <a:t>– b - ax</a:t>
            </a:r>
            <a:r>
              <a:rPr lang="en-US" altLang="en-US" sz="2200" baseline="-25000" smtClean="0">
                <a:solidFill>
                  <a:srgbClr val="21B2C9"/>
                </a:solidFill>
                <a:latin typeface="Comic Sans MS" panose="030F0702030302020204" pitchFamily="66" charset="0"/>
                <a:ea typeface="ヒラギノ角ゴ Pro W3" pitchFamily="-84" charset="-128"/>
              </a:rPr>
              <a:t>i</a:t>
            </a:r>
            <a:r>
              <a:rPr lang="en-US" altLang="en-US" sz="2200" smtClean="0">
                <a:solidFill>
                  <a:srgbClr val="21B2C9"/>
                </a:solidFill>
                <a:latin typeface="Comic Sans MS" panose="030F0702030302020204" pitchFamily="66" charset="0"/>
                <a:ea typeface="ヒラギノ角ゴ Pro W3" pitchFamily="-84" charset="-128"/>
              </a:rPr>
              <a:t>)</a:t>
            </a:r>
            <a:r>
              <a:rPr lang="en-US" altLang="en-US" sz="2200" baseline="30000" smtClean="0">
                <a:solidFill>
                  <a:srgbClr val="21B2C9"/>
                </a:solidFill>
                <a:latin typeface="Comic Sans MS" panose="030F0702030302020204" pitchFamily="66" charset="0"/>
                <a:ea typeface="ヒラギノ角ゴ Pro W3" pitchFamily="-84" charset="-128"/>
              </a:rPr>
              <a:t>2</a:t>
            </a:r>
          </a:p>
        </p:txBody>
      </p:sp>
      <p:sp>
        <p:nvSpPr>
          <p:cNvPr id="67586" name="Footer Placeholder 3"/>
          <p:cNvSpPr>
            <a:spLocks noGrp="1"/>
          </p:cNvSpPr>
          <p:nvPr>
            <p:ph type="ftr" sz="quarter" idx="11"/>
          </p:nvPr>
        </p:nvSpPr>
        <p:spPr bwMode="auto">
          <a:xfrm>
            <a:off x="2667000" y="6416675"/>
            <a:ext cx="3352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6758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BCC1B9F2-A55A-4C34-AE63-C88A7E4083A1}" type="slidenum">
              <a:rPr lang="en-US" altLang="en-US" sz="1200">
                <a:solidFill>
                  <a:srgbClr val="045C75"/>
                </a:solidFill>
              </a:rPr>
              <a:pPr eaLnBrk="1" hangingPunct="1"/>
              <a:t>49</a:t>
            </a:fld>
            <a:endParaRPr lang="en-US" altLang="en-US" sz="1200">
              <a:solidFill>
                <a:srgbClr val="045C75"/>
              </a:solidFill>
            </a:endParaRPr>
          </a:p>
        </p:txBody>
      </p:sp>
      <p:pic>
        <p:nvPicPr>
          <p:cNvPr id="7578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588454"/>
            <a:ext cx="3429000" cy="2988274"/>
          </a:xfrm>
          <a:prstGeom prst="rect">
            <a:avLst/>
          </a:prstGeom>
          <a:noFill/>
          <a:ln>
            <a:noFill/>
          </a:ln>
          <a:effectLst>
            <a:reflection stA="0" endPos="65000" dist="508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89" name="TextBox 1"/>
          <p:cNvSpPr txBox="1">
            <a:spLocks noChangeArrowheads="1"/>
          </p:cNvSpPr>
          <p:nvPr/>
        </p:nvSpPr>
        <p:spPr bwMode="auto">
          <a:xfrm>
            <a:off x="3048000" y="5527675"/>
            <a:ext cx="3124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a:solidFill>
                  <a:srgbClr val="21B2C9"/>
                </a:solidFill>
                <a:latin typeface="Comic Sans MS" panose="030F0702030302020204" pitchFamily="66" charset="0"/>
              </a:rPr>
              <a:t>A line of ‘best fit’</a:t>
            </a:r>
            <a:endParaRPr lang="en-US" altLang="en-US" sz="26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704850"/>
            <a:ext cx="8229600" cy="666750"/>
          </a:xfrm>
        </p:spPr>
        <p:txBody>
          <a:bodyPr/>
          <a:lstStyle/>
          <a:p>
            <a:r>
              <a:rPr lang="en-US" altLang="en-US" sz="4600" smtClean="0">
                <a:latin typeface="Comic Sans MS" panose="030F0702030302020204" pitchFamily="66" charset="0"/>
                <a:ea typeface="ヒラギノ角ゴ Pro W3" pitchFamily="-84" charset="-128"/>
              </a:rPr>
              <a:t>Greedy Approach</a:t>
            </a:r>
          </a:p>
        </p:txBody>
      </p:sp>
      <p:sp>
        <p:nvSpPr>
          <p:cNvPr id="2150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C720245C-5F0D-4DFE-B797-D7A204D4630B}" type="slidenum">
              <a:rPr lang="en-US" altLang="en-US" sz="1200">
                <a:solidFill>
                  <a:srgbClr val="045C75"/>
                </a:solidFill>
              </a:rPr>
              <a:pPr eaLnBrk="1" hangingPunct="1"/>
              <a:t>5</a:t>
            </a:fld>
            <a:endParaRPr lang="en-US" altLang="en-US" sz="1200">
              <a:solidFill>
                <a:srgbClr val="045C75"/>
              </a:solidFill>
            </a:endParaRPr>
          </a:p>
        </p:txBody>
      </p:sp>
      <p:sp>
        <p:nvSpPr>
          <p:cNvPr id="21510" name="Line 6"/>
          <p:cNvSpPr>
            <a:spLocks noChangeShapeType="1"/>
          </p:cNvSpPr>
          <p:nvPr/>
        </p:nvSpPr>
        <p:spPr bwMode="auto">
          <a:xfrm>
            <a:off x="1436688" y="5253038"/>
            <a:ext cx="5043487" cy="0"/>
          </a:xfrm>
          <a:prstGeom prst="line">
            <a:avLst/>
          </a:prstGeom>
          <a:noFill/>
          <a:ln w="19050">
            <a:solidFill>
              <a:schemeClr val="bg2">
                <a:lumMod val="50000"/>
              </a:schemeClr>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lstStyle/>
          <a:p>
            <a:pPr>
              <a:defRPr/>
            </a:pPr>
            <a:endParaRPr lang="en-US"/>
          </a:p>
        </p:txBody>
      </p:sp>
      <p:sp>
        <p:nvSpPr>
          <p:cNvPr id="21511" name="Text Box 8"/>
          <p:cNvSpPr txBox="1">
            <a:spLocks noChangeArrowheads="1"/>
          </p:cNvSpPr>
          <p:nvPr/>
        </p:nvSpPr>
        <p:spPr bwMode="auto">
          <a:xfrm>
            <a:off x="6667500" y="5213350"/>
            <a:ext cx="838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Bef>
                <a:spcPct val="50000"/>
              </a:spcBef>
              <a:defRPr/>
            </a:pPr>
            <a:r>
              <a:rPr kumimoji="1" lang="en-US" sz="1800" b="1" smtClean="0">
                <a:solidFill>
                  <a:schemeClr val="bg2">
                    <a:lumMod val="50000"/>
                  </a:schemeClr>
                </a:solidFill>
                <a:latin typeface="Comic Sans MS" pitchFamily="66" charset="0"/>
                <a:ea typeface="MS PGothic" pitchFamily="34" charset="-128"/>
              </a:rPr>
              <a:t>Time</a:t>
            </a:r>
          </a:p>
        </p:txBody>
      </p:sp>
      <p:sp>
        <p:nvSpPr>
          <p:cNvPr id="21509" name="Line 9"/>
          <p:cNvSpPr>
            <a:spLocks noChangeShapeType="1"/>
          </p:cNvSpPr>
          <p:nvPr/>
        </p:nvSpPr>
        <p:spPr bwMode="auto">
          <a:xfrm>
            <a:off x="7086600" y="4495800"/>
            <a:ext cx="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IN"/>
          </a:p>
        </p:txBody>
      </p:sp>
      <p:sp>
        <p:nvSpPr>
          <p:cNvPr id="21513" name="Text Box 10"/>
          <p:cNvSpPr txBox="1">
            <a:spLocks noChangeArrowheads="1"/>
          </p:cNvSpPr>
          <p:nvPr/>
        </p:nvSpPr>
        <p:spPr bwMode="auto">
          <a:xfrm>
            <a:off x="1295400" y="5257800"/>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Bef>
                <a:spcPct val="50000"/>
              </a:spcBef>
              <a:defRPr/>
            </a:pPr>
            <a:r>
              <a:rPr kumimoji="1" lang="en-US" sz="1800" b="1" dirty="0" smtClean="0">
                <a:solidFill>
                  <a:schemeClr val="bg2">
                    <a:lumMod val="50000"/>
                  </a:schemeClr>
                </a:solidFill>
                <a:latin typeface="Comic Sans MS" pitchFamily="66" charset="0"/>
                <a:ea typeface="MS PGothic" pitchFamily="34" charset="-128"/>
              </a:rPr>
              <a:t>0</a:t>
            </a:r>
          </a:p>
        </p:txBody>
      </p:sp>
      <p:sp>
        <p:nvSpPr>
          <p:cNvPr id="13" name="Rectangle 11"/>
          <p:cNvSpPr>
            <a:spLocks noChangeArrowheads="1"/>
          </p:cNvSpPr>
          <p:nvPr/>
        </p:nvSpPr>
        <p:spPr bwMode="auto">
          <a:xfrm>
            <a:off x="2012950" y="2286000"/>
            <a:ext cx="2125663" cy="304800"/>
          </a:xfrm>
          <a:prstGeom prst="rect">
            <a:avLst/>
          </a:prstGeom>
          <a:solidFill>
            <a:schemeClr val="bg1">
              <a:lumMod val="85000"/>
            </a:schemeClr>
          </a:solidFill>
          <a:ln w="15875">
            <a:solidFill>
              <a:schemeClr val="tx1"/>
            </a:solidFill>
            <a:miter lim="800000"/>
            <a:headEnd/>
            <a:tailEnd/>
          </a:ln>
        </p:spPr>
        <p:txBody>
          <a:bodyPr wrap="none" lIns="92075" tIns="46038" rIns="92075" bIns="46038" anchor="ctr"/>
          <a:lstStyle/>
          <a:p>
            <a:pPr>
              <a:defRPr/>
            </a:pPr>
            <a:r>
              <a:rPr lang="en-US">
                <a:latin typeface="Arial" charset="0"/>
                <a:ea typeface="ヒラギノ角ゴ Pro W3" charset="0"/>
                <a:cs typeface="ヒラギノ角ゴ Pro W3" charset="0"/>
              </a:rPr>
              <a:t>P(1)=10</a:t>
            </a:r>
          </a:p>
        </p:txBody>
      </p:sp>
      <p:sp>
        <p:nvSpPr>
          <p:cNvPr id="14" name="Rectangle 13"/>
          <p:cNvSpPr>
            <a:spLocks noChangeArrowheads="1"/>
          </p:cNvSpPr>
          <p:nvPr/>
        </p:nvSpPr>
        <p:spPr bwMode="auto">
          <a:xfrm>
            <a:off x="3588328" y="3470211"/>
            <a:ext cx="1059872" cy="340084"/>
          </a:xfrm>
          <a:prstGeom prst="rect">
            <a:avLst/>
          </a:prstGeom>
          <a:solidFill>
            <a:schemeClr val="tx2">
              <a:lumMod val="60000"/>
              <a:lumOff val="40000"/>
            </a:schemeClr>
          </a:solidFill>
          <a:ln w="15875">
            <a:solidFill>
              <a:schemeClr val="tx1"/>
            </a:solidFill>
            <a:miter lim="800000"/>
            <a:headEnd/>
            <a:tailEnd/>
          </a:ln>
        </p:spPr>
        <p:txBody>
          <a:bodyPr wrap="none" lIns="92075" tIns="46038" rIns="92075" bIns="46038" anchor="ctr">
            <a:scene3d>
              <a:camera prst="orthographicFront"/>
              <a:lightRig rig="threePt" dir="t"/>
            </a:scene3d>
            <a:sp3d extrusionH="57150">
              <a:bevelT w="38100" h="38100"/>
            </a:sp3d>
          </a:bodyPr>
          <a:lstStyle/>
          <a:p>
            <a:pPr>
              <a:defRPr/>
            </a:pPr>
            <a:r>
              <a:rPr lang="en-US" dirty="0">
                <a:latin typeface="Arial" charset="0"/>
                <a:ea typeface="+mn-ea"/>
              </a:rPr>
              <a:t>P(3)=4</a:t>
            </a:r>
          </a:p>
        </p:txBody>
      </p:sp>
      <p:sp>
        <p:nvSpPr>
          <p:cNvPr id="15" name="Rectangle 16"/>
          <p:cNvSpPr>
            <a:spLocks noChangeArrowheads="1"/>
          </p:cNvSpPr>
          <p:nvPr/>
        </p:nvSpPr>
        <p:spPr bwMode="auto">
          <a:xfrm>
            <a:off x="4132263" y="3962400"/>
            <a:ext cx="1582737" cy="344488"/>
          </a:xfrm>
          <a:prstGeom prst="rect">
            <a:avLst/>
          </a:prstGeom>
          <a:solidFill>
            <a:schemeClr val="bg1">
              <a:lumMod val="85000"/>
            </a:schemeClr>
          </a:solidFill>
          <a:ln w="15875">
            <a:solidFill>
              <a:schemeClr val="tx1"/>
            </a:solidFill>
            <a:miter lim="800000"/>
            <a:headEnd/>
            <a:tailEnd/>
          </a:ln>
        </p:spPr>
        <p:txBody>
          <a:bodyPr wrap="none" lIns="92075" tIns="46038" rIns="92075" bIns="46038" anchor="ctr"/>
          <a:lstStyle/>
          <a:p>
            <a:pPr>
              <a:defRPr/>
            </a:pPr>
            <a:r>
              <a:rPr lang="en-US">
                <a:latin typeface="Arial" charset="0"/>
                <a:ea typeface="ヒラギノ角ゴ Pro W3" charset="0"/>
                <a:cs typeface="ヒラギノ角ゴ Pro W3" charset="0"/>
              </a:rPr>
              <a:t>P(4)=20 </a:t>
            </a:r>
          </a:p>
        </p:txBody>
      </p:sp>
      <p:sp>
        <p:nvSpPr>
          <p:cNvPr id="16" name="Rectangle 17"/>
          <p:cNvSpPr>
            <a:spLocks noChangeArrowheads="1"/>
          </p:cNvSpPr>
          <p:nvPr/>
        </p:nvSpPr>
        <p:spPr bwMode="auto">
          <a:xfrm>
            <a:off x="2528888" y="2905125"/>
            <a:ext cx="1058862" cy="369888"/>
          </a:xfrm>
          <a:prstGeom prst="rect">
            <a:avLst/>
          </a:prstGeom>
          <a:solidFill>
            <a:schemeClr val="tx2">
              <a:lumMod val="60000"/>
              <a:lumOff val="40000"/>
            </a:schemeClr>
          </a:solidFill>
          <a:ln w="15875">
            <a:solidFill>
              <a:schemeClr val="tx1"/>
            </a:solidFill>
            <a:miter lim="800000"/>
            <a:headEnd/>
            <a:tailEnd/>
          </a:ln>
        </p:spPr>
        <p:txBody>
          <a:bodyPr wrap="none" lIns="92075" tIns="46038" rIns="92075" bIns="46038" anchor="ctr"/>
          <a:lstStyle/>
          <a:p>
            <a:pPr>
              <a:defRPr/>
            </a:pPr>
            <a:r>
              <a:rPr lang="en-US">
                <a:latin typeface="Arial" charset="0"/>
                <a:ea typeface="ヒラギノ角ゴ Pro W3" charset="0"/>
                <a:cs typeface="ヒラギノ角ゴ Pro W3" charset="0"/>
              </a:rPr>
              <a:t>P(2)=3</a:t>
            </a:r>
          </a:p>
        </p:txBody>
      </p:sp>
      <p:sp>
        <p:nvSpPr>
          <p:cNvPr id="21518" name="Line 18"/>
          <p:cNvSpPr>
            <a:spLocks noChangeShapeType="1"/>
          </p:cNvSpPr>
          <p:nvPr/>
        </p:nvSpPr>
        <p:spPr bwMode="auto">
          <a:xfrm rot="-5400000">
            <a:off x="327025" y="3570288"/>
            <a:ext cx="3308350" cy="0"/>
          </a:xfrm>
          <a:prstGeom prst="line">
            <a:avLst/>
          </a:prstGeom>
          <a:noFill/>
          <a:ln w="19050">
            <a:solidFill>
              <a:schemeClr val="bg2">
                <a:lumMod val="50000"/>
              </a:schemeClr>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pPr>
              <a:defRPr/>
            </a:pPr>
            <a:endParaRPr lang="en-US"/>
          </a:p>
        </p:txBody>
      </p:sp>
      <p:sp>
        <p:nvSpPr>
          <p:cNvPr id="21519" name="Line 19"/>
          <p:cNvSpPr>
            <a:spLocks noChangeShapeType="1"/>
          </p:cNvSpPr>
          <p:nvPr/>
        </p:nvSpPr>
        <p:spPr bwMode="auto">
          <a:xfrm rot="-5400000">
            <a:off x="-198437" y="3570288"/>
            <a:ext cx="3308350" cy="0"/>
          </a:xfrm>
          <a:prstGeom prst="line">
            <a:avLst/>
          </a:prstGeom>
          <a:noFill/>
          <a:ln w="19050">
            <a:solidFill>
              <a:schemeClr val="bg2">
                <a:lumMod val="50000"/>
              </a:schemeClr>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pPr>
              <a:defRPr/>
            </a:pPr>
            <a:endParaRPr lang="en-US"/>
          </a:p>
        </p:txBody>
      </p:sp>
      <p:sp>
        <p:nvSpPr>
          <p:cNvPr id="21520" name="Line 20"/>
          <p:cNvSpPr>
            <a:spLocks noChangeShapeType="1"/>
          </p:cNvSpPr>
          <p:nvPr/>
        </p:nvSpPr>
        <p:spPr bwMode="auto">
          <a:xfrm rot="-5400000">
            <a:off x="1327150" y="3595688"/>
            <a:ext cx="3359150" cy="0"/>
          </a:xfrm>
          <a:prstGeom prst="line">
            <a:avLst/>
          </a:prstGeom>
          <a:noFill/>
          <a:ln w="19050">
            <a:solidFill>
              <a:schemeClr val="bg2">
                <a:lumMod val="50000"/>
              </a:schemeClr>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pPr>
              <a:defRPr/>
            </a:pPr>
            <a:endParaRPr lang="en-US"/>
          </a:p>
        </p:txBody>
      </p:sp>
      <p:sp>
        <p:nvSpPr>
          <p:cNvPr id="21521" name="Line 21"/>
          <p:cNvSpPr>
            <a:spLocks noChangeShapeType="1"/>
          </p:cNvSpPr>
          <p:nvPr/>
        </p:nvSpPr>
        <p:spPr bwMode="auto">
          <a:xfrm rot="-5400000">
            <a:off x="838994" y="3607594"/>
            <a:ext cx="3363912" cy="0"/>
          </a:xfrm>
          <a:prstGeom prst="line">
            <a:avLst/>
          </a:prstGeom>
          <a:noFill/>
          <a:ln w="19050">
            <a:solidFill>
              <a:schemeClr val="bg2">
                <a:lumMod val="50000"/>
              </a:schemeClr>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pPr>
              <a:defRPr/>
            </a:pPr>
            <a:endParaRPr lang="en-US"/>
          </a:p>
        </p:txBody>
      </p:sp>
      <p:sp>
        <p:nvSpPr>
          <p:cNvPr id="21522" name="Line 22"/>
          <p:cNvSpPr>
            <a:spLocks noChangeShapeType="1"/>
          </p:cNvSpPr>
          <p:nvPr/>
        </p:nvSpPr>
        <p:spPr bwMode="auto">
          <a:xfrm rot="16200000" flipV="1">
            <a:off x="2435226" y="3595687"/>
            <a:ext cx="3382962" cy="23813"/>
          </a:xfrm>
          <a:prstGeom prst="line">
            <a:avLst/>
          </a:prstGeom>
          <a:noFill/>
          <a:ln w="19050">
            <a:solidFill>
              <a:schemeClr val="bg2">
                <a:lumMod val="50000"/>
              </a:schemeClr>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pPr>
              <a:defRPr/>
            </a:pPr>
            <a:endParaRPr lang="en-US"/>
          </a:p>
        </p:txBody>
      </p:sp>
      <p:sp>
        <p:nvSpPr>
          <p:cNvPr id="21523" name="Line 23"/>
          <p:cNvSpPr>
            <a:spLocks noChangeShapeType="1"/>
          </p:cNvSpPr>
          <p:nvPr/>
        </p:nvSpPr>
        <p:spPr bwMode="auto">
          <a:xfrm rot="-5400000">
            <a:off x="1916906" y="3586957"/>
            <a:ext cx="3341687" cy="0"/>
          </a:xfrm>
          <a:prstGeom prst="line">
            <a:avLst/>
          </a:prstGeom>
          <a:noFill/>
          <a:ln w="19050">
            <a:solidFill>
              <a:schemeClr val="bg2">
                <a:lumMod val="50000"/>
              </a:schemeClr>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pPr>
              <a:defRPr/>
            </a:pPr>
            <a:endParaRPr lang="en-US"/>
          </a:p>
        </p:txBody>
      </p:sp>
      <p:sp>
        <p:nvSpPr>
          <p:cNvPr id="21524" name="Line 24"/>
          <p:cNvSpPr>
            <a:spLocks noChangeShapeType="1"/>
          </p:cNvSpPr>
          <p:nvPr/>
        </p:nvSpPr>
        <p:spPr bwMode="auto">
          <a:xfrm rot="-5400000">
            <a:off x="3510756" y="3586957"/>
            <a:ext cx="3341687" cy="0"/>
          </a:xfrm>
          <a:prstGeom prst="line">
            <a:avLst/>
          </a:prstGeom>
          <a:noFill/>
          <a:ln w="19050">
            <a:solidFill>
              <a:schemeClr val="bg2">
                <a:lumMod val="50000"/>
              </a:schemeClr>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pPr>
              <a:defRPr/>
            </a:pPr>
            <a:endParaRPr lang="en-US"/>
          </a:p>
        </p:txBody>
      </p:sp>
      <p:sp>
        <p:nvSpPr>
          <p:cNvPr id="21525" name="Line 25"/>
          <p:cNvSpPr>
            <a:spLocks noChangeShapeType="1"/>
          </p:cNvSpPr>
          <p:nvPr/>
        </p:nvSpPr>
        <p:spPr bwMode="auto">
          <a:xfrm rot="-5400000">
            <a:off x="2942432" y="3607594"/>
            <a:ext cx="3382962" cy="0"/>
          </a:xfrm>
          <a:prstGeom prst="line">
            <a:avLst/>
          </a:prstGeom>
          <a:noFill/>
          <a:ln w="19050">
            <a:solidFill>
              <a:schemeClr val="bg2">
                <a:lumMod val="50000"/>
              </a:schemeClr>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pPr>
              <a:defRPr/>
            </a:pPr>
            <a:endParaRPr lang="en-US"/>
          </a:p>
        </p:txBody>
      </p:sp>
      <p:sp>
        <p:nvSpPr>
          <p:cNvPr id="21526" name="Line 26"/>
          <p:cNvSpPr>
            <a:spLocks noChangeShapeType="1"/>
          </p:cNvSpPr>
          <p:nvPr/>
        </p:nvSpPr>
        <p:spPr bwMode="auto">
          <a:xfrm rot="-5400000">
            <a:off x="4577556" y="3586957"/>
            <a:ext cx="3341687" cy="0"/>
          </a:xfrm>
          <a:prstGeom prst="line">
            <a:avLst/>
          </a:prstGeom>
          <a:noFill/>
          <a:ln w="19050">
            <a:solidFill>
              <a:schemeClr val="bg2">
                <a:lumMod val="50000"/>
              </a:schemeClr>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pPr>
              <a:defRPr/>
            </a:pPr>
            <a:endParaRPr lang="en-US"/>
          </a:p>
        </p:txBody>
      </p:sp>
      <p:sp>
        <p:nvSpPr>
          <p:cNvPr id="21527" name="Line 27"/>
          <p:cNvSpPr>
            <a:spLocks noChangeShapeType="1"/>
          </p:cNvSpPr>
          <p:nvPr/>
        </p:nvSpPr>
        <p:spPr bwMode="auto">
          <a:xfrm rot="-5400000">
            <a:off x="4044156" y="3586957"/>
            <a:ext cx="3341687" cy="0"/>
          </a:xfrm>
          <a:prstGeom prst="line">
            <a:avLst/>
          </a:prstGeom>
          <a:noFill/>
          <a:ln w="19050">
            <a:solidFill>
              <a:schemeClr val="bg2">
                <a:lumMod val="50000"/>
              </a:schemeClr>
            </a:solidFill>
            <a:prstDash val="sysDot"/>
            <a:round/>
            <a:headEnd/>
            <a:tailEnd/>
          </a:ln>
          <a:extLst>
            <a:ext uri="{909E8E84-426E-40dd-AFC4-6F175D3DCCD1}">
              <a14:hiddenFill xmlns:a14="http://schemas.microsoft.com/office/drawing/2010/main" xmlns="">
                <a:noFill/>
              </a14:hiddenFill>
            </a:ext>
          </a:extLst>
        </p:spPr>
        <p:txBody>
          <a:bodyPr lIns="92075" tIns="46038" rIns="92075" bIns="46038"/>
          <a:lstStyle/>
          <a:p>
            <a:pPr>
              <a:defRPr/>
            </a:pPr>
            <a:endParaRPr lang="en-US"/>
          </a:p>
        </p:txBody>
      </p:sp>
      <p:sp>
        <p:nvSpPr>
          <p:cNvPr id="21528" name="Text Box 30"/>
          <p:cNvSpPr txBox="1">
            <a:spLocks noChangeArrowheads="1"/>
          </p:cNvSpPr>
          <p:nvPr/>
        </p:nvSpPr>
        <p:spPr bwMode="auto">
          <a:xfrm>
            <a:off x="1824038" y="5257800"/>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Bef>
                <a:spcPct val="50000"/>
              </a:spcBef>
              <a:defRPr/>
            </a:pPr>
            <a:r>
              <a:rPr kumimoji="1" lang="en-US" sz="1800" b="1" dirty="0" smtClean="0">
                <a:solidFill>
                  <a:schemeClr val="bg2">
                    <a:lumMod val="50000"/>
                  </a:schemeClr>
                </a:solidFill>
                <a:latin typeface="Comic Sans MS" pitchFamily="66" charset="0"/>
                <a:ea typeface="MS PGothic" pitchFamily="34" charset="-128"/>
              </a:rPr>
              <a:t>1</a:t>
            </a:r>
          </a:p>
        </p:txBody>
      </p:sp>
      <p:sp>
        <p:nvSpPr>
          <p:cNvPr id="21529" name="Text Box 31"/>
          <p:cNvSpPr txBox="1">
            <a:spLocks noChangeArrowheads="1"/>
          </p:cNvSpPr>
          <p:nvPr/>
        </p:nvSpPr>
        <p:spPr bwMode="auto">
          <a:xfrm>
            <a:off x="2324100" y="529907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Bef>
                <a:spcPct val="50000"/>
              </a:spcBef>
              <a:defRPr/>
            </a:pPr>
            <a:r>
              <a:rPr kumimoji="1" lang="en-US" sz="1800" b="1" smtClean="0">
                <a:solidFill>
                  <a:schemeClr val="bg2">
                    <a:lumMod val="50000"/>
                  </a:schemeClr>
                </a:solidFill>
                <a:latin typeface="Comic Sans MS" pitchFamily="66" charset="0"/>
                <a:ea typeface="MS PGothic" pitchFamily="34" charset="-128"/>
              </a:rPr>
              <a:t>2</a:t>
            </a:r>
          </a:p>
        </p:txBody>
      </p:sp>
      <p:sp>
        <p:nvSpPr>
          <p:cNvPr id="21530" name="Text Box 32"/>
          <p:cNvSpPr txBox="1">
            <a:spLocks noChangeArrowheads="1"/>
          </p:cNvSpPr>
          <p:nvPr/>
        </p:nvSpPr>
        <p:spPr bwMode="auto">
          <a:xfrm>
            <a:off x="2811463" y="529907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Bef>
                <a:spcPct val="50000"/>
              </a:spcBef>
              <a:defRPr/>
            </a:pPr>
            <a:r>
              <a:rPr kumimoji="1" lang="en-US" sz="1800" b="1" smtClean="0">
                <a:solidFill>
                  <a:schemeClr val="bg2">
                    <a:lumMod val="50000"/>
                  </a:schemeClr>
                </a:solidFill>
                <a:latin typeface="Comic Sans MS" pitchFamily="66" charset="0"/>
                <a:ea typeface="MS PGothic" pitchFamily="34" charset="-128"/>
              </a:rPr>
              <a:t>3</a:t>
            </a:r>
          </a:p>
        </p:txBody>
      </p:sp>
      <p:sp>
        <p:nvSpPr>
          <p:cNvPr id="21531" name="Text Box 33"/>
          <p:cNvSpPr txBox="1">
            <a:spLocks noChangeArrowheads="1"/>
          </p:cNvSpPr>
          <p:nvPr/>
        </p:nvSpPr>
        <p:spPr bwMode="auto">
          <a:xfrm>
            <a:off x="3344863" y="529907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Bef>
                <a:spcPct val="50000"/>
              </a:spcBef>
              <a:defRPr/>
            </a:pPr>
            <a:r>
              <a:rPr kumimoji="1" lang="en-US" sz="1800" b="1" smtClean="0">
                <a:solidFill>
                  <a:schemeClr val="bg2">
                    <a:lumMod val="50000"/>
                  </a:schemeClr>
                </a:solidFill>
                <a:latin typeface="Comic Sans MS" pitchFamily="66" charset="0"/>
                <a:ea typeface="MS PGothic" pitchFamily="34" charset="-128"/>
              </a:rPr>
              <a:t>4</a:t>
            </a:r>
          </a:p>
        </p:txBody>
      </p:sp>
      <p:sp>
        <p:nvSpPr>
          <p:cNvPr id="21532" name="Text Box 34"/>
          <p:cNvSpPr txBox="1">
            <a:spLocks noChangeArrowheads="1"/>
          </p:cNvSpPr>
          <p:nvPr/>
        </p:nvSpPr>
        <p:spPr bwMode="auto">
          <a:xfrm>
            <a:off x="3886200" y="529907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Bef>
                <a:spcPct val="50000"/>
              </a:spcBef>
              <a:defRPr/>
            </a:pPr>
            <a:r>
              <a:rPr kumimoji="1" lang="en-US" sz="1800" b="1" smtClean="0">
                <a:solidFill>
                  <a:schemeClr val="bg2">
                    <a:lumMod val="50000"/>
                  </a:schemeClr>
                </a:solidFill>
                <a:latin typeface="Comic Sans MS" pitchFamily="66" charset="0"/>
                <a:ea typeface="MS PGothic" pitchFamily="34" charset="-128"/>
              </a:rPr>
              <a:t>5</a:t>
            </a:r>
          </a:p>
        </p:txBody>
      </p:sp>
      <p:sp>
        <p:nvSpPr>
          <p:cNvPr id="21533" name="Text Box 35"/>
          <p:cNvSpPr txBox="1">
            <a:spLocks noChangeArrowheads="1"/>
          </p:cNvSpPr>
          <p:nvPr/>
        </p:nvSpPr>
        <p:spPr bwMode="auto">
          <a:xfrm>
            <a:off x="4446588" y="529907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Bef>
                <a:spcPct val="50000"/>
              </a:spcBef>
              <a:defRPr/>
            </a:pPr>
            <a:r>
              <a:rPr kumimoji="1" lang="en-US" sz="1800" b="1" smtClean="0">
                <a:solidFill>
                  <a:schemeClr val="bg2">
                    <a:lumMod val="50000"/>
                  </a:schemeClr>
                </a:solidFill>
                <a:latin typeface="Comic Sans MS" pitchFamily="66" charset="0"/>
                <a:ea typeface="MS PGothic" pitchFamily="34" charset="-128"/>
              </a:rPr>
              <a:t>6</a:t>
            </a:r>
          </a:p>
        </p:txBody>
      </p:sp>
      <p:sp>
        <p:nvSpPr>
          <p:cNvPr id="21534" name="Text Box 36"/>
          <p:cNvSpPr txBox="1">
            <a:spLocks noChangeArrowheads="1"/>
          </p:cNvSpPr>
          <p:nvPr/>
        </p:nvSpPr>
        <p:spPr bwMode="auto">
          <a:xfrm>
            <a:off x="4991100" y="5257800"/>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Bef>
                <a:spcPct val="50000"/>
              </a:spcBef>
              <a:defRPr/>
            </a:pPr>
            <a:r>
              <a:rPr kumimoji="1" lang="en-US" sz="1800" b="1" smtClean="0">
                <a:solidFill>
                  <a:schemeClr val="bg2">
                    <a:lumMod val="50000"/>
                  </a:schemeClr>
                </a:solidFill>
                <a:latin typeface="Comic Sans MS" pitchFamily="66" charset="0"/>
                <a:ea typeface="MS PGothic" pitchFamily="34" charset="-128"/>
              </a:rPr>
              <a:t>7</a:t>
            </a:r>
          </a:p>
        </p:txBody>
      </p:sp>
      <p:sp>
        <p:nvSpPr>
          <p:cNvPr id="21535" name="Text Box 37"/>
          <p:cNvSpPr txBox="1">
            <a:spLocks noChangeArrowheads="1"/>
          </p:cNvSpPr>
          <p:nvPr/>
        </p:nvSpPr>
        <p:spPr bwMode="auto">
          <a:xfrm>
            <a:off x="5486400" y="529907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Bef>
                <a:spcPct val="50000"/>
              </a:spcBef>
              <a:defRPr/>
            </a:pPr>
            <a:r>
              <a:rPr kumimoji="1" lang="en-US" sz="1800" b="1" smtClean="0">
                <a:solidFill>
                  <a:schemeClr val="bg2">
                    <a:lumMod val="50000"/>
                  </a:schemeClr>
                </a:solidFill>
                <a:latin typeface="Comic Sans MS" pitchFamily="66" charset="0"/>
                <a:ea typeface="MS PGothic" pitchFamily="34" charset="-128"/>
              </a:rPr>
              <a:t>8</a:t>
            </a:r>
          </a:p>
        </p:txBody>
      </p:sp>
      <p:sp>
        <p:nvSpPr>
          <p:cNvPr id="21536" name="Text Box 38"/>
          <p:cNvSpPr txBox="1">
            <a:spLocks noChangeArrowheads="1"/>
          </p:cNvSpPr>
          <p:nvPr/>
        </p:nvSpPr>
        <p:spPr bwMode="auto">
          <a:xfrm>
            <a:off x="6057900" y="529907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Bef>
                <a:spcPct val="50000"/>
              </a:spcBef>
              <a:defRPr/>
            </a:pPr>
            <a:r>
              <a:rPr kumimoji="1" lang="en-US" sz="1800" b="1" smtClean="0">
                <a:solidFill>
                  <a:schemeClr val="bg2">
                    <a:lumMod val="50000"/>
                  </a:schemeClr>
                </a:solidFill>
                <a:latin typeface="Comic Sans MS" pitchFamily="66" charset="0"/>
                <a:ea typeface="MS PGothic" pitchFamily="34" charset="-128"/>
              </a:rPr>
              <a:t>9</a:t>
            </a:r>
          </a:p>
        </p:txBody>
      </p:sp>
      <p:sp>
        <p:nvSpPr>
          <p:cNvPr id="36" name="Rectangle 41"/>
          <p:cNvSpPr>
            <a:spLocks noChangeArrowheads="1"/>
          </p:cNvSpPr>
          <p:nvPr/>
        </p:nvSpPr>
        <p:spPr bwMode="auto">
          <a:xfrm>
            <a:off x="4648200" y="4691063"/>
            <a:ext cx="1600200" cy="304800"/>
          </a:xfrm>
          <a:prstGeom prst="rect">
            <a:avLst/>
          </a:prstGeom>
          <a:solidFill>
            <a:schemeClr val="tx2">
              <a:lumMod val="60000"/>
              <a:lumOff val="40000"/>
            </a:schemeClr>
          </a:solidFill>
          <a:ln w="15875">
            <a:solidFill>
              <a:schemeClr val="tx1"/>
            </a:solidFill>
            <a:miter lim="800000"/>
            <a:headEnd/>
            <a:tailEnd/>
          </a:ln>
        </p:spPr>
        <p:txBody>
          <a:bodyPr wrap="none" lIns="92075" tIns="46038" rIns="92075" bIns="46038" anchor="ctr"/>
          <a:lstStyle/>
          <a:p>
            <a:pPr>
              <a:defRPr/>
            </a:pPr>
            <a:r>
              <a:rPr lang="en-US">
                <a:latin typeface="Arial" charset="0"/>
                <a:ea typeface="ヒラギノ角ゴ Pro W3" charset="0"/>
                <a:cs typeface="ヒラギノ角ゴ Pro W3" charset="0"/>
              </a:rPr>
              <a:t>P(5)=2</a:t>
            </a:r>
          </a:p>
        </p:txBody>
      </p:sp>
      <p:sp>
        <p:nvSpPr>
          <p:cNvPr id="2" name="Date Placeholder 1"/>
          <p:cNvSpPr txBox="1">
            <a:spLocks/>
          </p:cNvSpPr>
          <p:nvPr/>
        </p:nvSpPr>
        <p:spPr bwMode="auto">
          <a:xfrm>
            <a:off x="2971800" y="6400800"/>
            <a:ext cx="3200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200">
                <a:solidFill>
                  <a:srgbClr val="045C75"/>
                </a:solidFill>
              </a:rPr>
              <a:t>Workshop on Design and Analysis of Algorithms at Epitech University, France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762000" y="457200"/>
            <a:ext cx="8229600" cy="838200"/>
          </a:xfrm>
        </p:spPr>
        <p:txBody>
          <a:bodyPr/>
          <a:lstStyle/>
          <a:p>
            <a:r>
              <a:rPr lang="en-US" altLang="en-US" sz="4600" smtClean="0">
                <a:latin typeface="Comic Sans MS" panose="030F0702030302020204" pitchFamily="66" charset="0"/>
                <a:ea typeface="ヒラギノ角ゴ Pro W3" pitchFamily="-84" charset="-128"/>
              </a:rPr>
              <a:t>Line of Best Fit</a:t>
            </a:r>
          </a:p>
        </p:txBody>
      </p:sp>
      <p:sp>
        <p:nvSpPr>
          <p:cNvPr id="68610" name="Content Placeholder 2"/>
          <p:cNvSpPr>
            <a:spLocks noGrp="1"/>
          </p:cNvSpPr>
          <p:nvPr>
            <p:ph idx="1"/>
          </p:nvPr>
        </p:nvSpPr>
        <p:spPr>
          <a:xfrm>
            <a:off x="457200" y="1371600"/>
            <a:ext cx="8229600" cy="4953000"/>
          </a:xfrm>
        </p:spPr>
        <p:txBody>
          <a:bodyPr/>
          <a:lstStyle/>
          <a:p>
            <a:r>
              <a:rPr lang="en-US" altLang="en-US" smtClean="0">
                <a:solidFill>
                  <a:srgbClr val="21B2C9"/>
                </a:solidFill>
                <a:latin typeface="Comic Sans MS" panose="030F0702030302020204" pitchFamily="66" charset="0"/>
                <a:ea typeface="ヒラギノ角ゴ Pro W3" pitchFamily="-84" charset="-128"/>
              </a:rPr>
              <a:t>Line of Best Fit is the one that minimizes this error. This can be computed in O(n) time using the following formula:</a:t>
            </a:r>
          </a:p>
          <a:p>
            <a:pPr>
              <a:buFont typeface="Wingdings 2" panose="05020102010507070707" pitchFamily="18" charset="2"/>
              <a:buNone/>
            </a:pPr>
            <a:endParaRPr lang="en-US" altLang="en-US" smtClean="0">
              <a:solidFill>
                <a:srgbClr val="21B2C9"/>
              </a:solidFill>
              <a:latin typeface="Comic Sans MS" panose="030F0702030302020204" pitchFamily="66" charset="0"/>
              <a:ea typeface="ヒラギノ角ゴ Pro W3" pitchFamily="-84" charset="-128"/>
            </a:endParaRPr>
          </a:p>
          <a:p>
            <a:pPr>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a = (n( ∑ x</a:t>
            </a:r>
            <a:r>
              <a:rPr lang="en-US" altLang="en-US" baseline="-25000" smtClean="0">
                <a:solidFill>
                  <a:srgbClr val="21B2C9"/>
                </a:solidFill>
                <a:latin typeface="Comic Sans MS" panose="030F0702030302020204" pitchFamily="66" charset="0"/>
                <a:ea typeface="ヒラギノ角ゴ Pro W3" pitchFamily="-84" charset="-128"/>
              </a:rPr>
              <a:t>i</a:t>
            </a:r>
            <a:r>
              <a:rPr lang="en-US" altLang="en-US" smtClean="0">
                <a:solidFill>
                  <a:srgbClr val="21B2C9"/>
                </a:solidFill>
                <a:latin typeface="Comic Sans MS" panose="030F0702030302020204" pitchFamily="66" charset="0"/>
                <a:ea typeface="ヒラギノ角ゴ Pro W3" pitchFamily="-84" charset="-128"/>
              </a:rPr>
              <a:t>y</a:t>
            </a:r>
            <a:r>
              <a:rPr lang="en-US" altLang="en-US" baseline="-25000" smtClean="0">
                <a:solidFill>
                  <a:srgbClr val="21B2C9"/>
                </a:solidFill>
                <a:latin typeface="Comic Sans MS" panose="030F0702030302020204" pitchFamily="66" charset="0"/>
                <a:ea typeface="ヒラギノ角ゴ Pro W3" pitchFamily="-84" charset="-128"/>
              </a:rPr>
              <a:t>i</a:t>
            </a:r>
            <a:r>
              <a:rPr lang="en-US" altLang="en-US" smtClean="0">
                <a:solidFill>
                  <a:srgbClr val="21B2C9"/>
                </a:solidFill>
                <a:latin typeface="Comic Sans MS" panose="030F0702030302020204" pitchFamily="66" charset="0"/>
                <a:ea typeface="ヒラギノ角ゴ Pro W3" pitchFamily="-84" charset="-128"/>
              </a:rPr>
              <a:t>) - ( ∑y</a:t>
            </a:r>
            <a:r>
              <a:rPr lang="en-US" altLang="en-US" baseline="-25000" smtClean="0">
                <a:solidFill>
                  <a:srgbClr val="21B2C9"/>
                </a:solidFill>
                <a:latin typeface="Comic Sans MS" panose="030F0702030302020204" pitchFamily="66" charset="0"/>
                <a:ea typeface="ヒラギノ角ゴ Pro W3" pitchFamily="-84" charset="-128"/>
              </a:rPr>
              <a:t>i</a:t>
            </a:r>
            <a:r>
              <a:rPr lang="en-US" altLang="en-US" smtClean="0">
                <a:solidFill>
                  <a:srgbClr val="21B2C9"/>
                </a:solidFill>
                <a:latin typeface="Comic Sans MS" panose="030F0702030302020204" pitchFamily="66" charset="0"/>
                <a:ea typeface="ヒラギノ角ゴ Pro W3" pitchFamily="-84" charset="-128"/>
              </a:rPr>
              <a:t> ∑x</a:t>
            </a:r>
            <a:r>
              <a:rPr lang="en-US" altLang="en-US" baseline="-25000" smtClean="0">
                <a:solidFill>
                  <a:srgbClr val="21B2C9"/>
                </a:solidFill>
                <a:latin typeface="Comic Sans MS" panose="030F0702030302020204" pitchFamily="66" charset="0"/>
                <a:ea typeface="ヒラギノ角ゴ Pro W3" pitchFamily="-84" charset="-128"/>
              </a:rPr>
              <a:t>i</a:t>
            </a:r>
            <a:r>
              <a:rPr lang="en-US" altLang="en-US" smtClean="0">
                <a:solidFill>
                  <a:srgbClr val="21B2C9"/>
                </a:solidFill>
                <a:latin typeface="Comic Sans MS" panose="030F0702030302020204" pitchFamily="66" charset="0"/>
                <a:ea typeface="ヒラギノ角ゴ Pro W3" pitchFamily="-84" charset="-128"/>
              </a:rPr>
              <a:t> )) /  (n ∑x</a:t>
            </a:r>
            <a:r>
              <a:rPr lang="en-US" altLang="en-US" baseline="-25000" smtClean="0">
                <a:solidFill>
                  <a:srgbClr val="21B2C9"/>
                </a:solidFill>
                <a:latin typeface="Comic Sans MS" panose="030F0702030302020204" pitchFamily="66" charset="0"/>
                <a:ea typeface="ヒラギノ角ゴ Pro W3" pitchFamily="-84" charset="-128"/>
              </a:rPr>
              <a:t>i</a:t>
            </a:r>
            <a:r>
              <a:rPr lang="en-US" altLang="en-US" baseline="30000" smtClean="0">
                <a:solidFill>
                  <a:srgbClr val="21B2C9"/>
                </a:solidFill>
                <a:latin typeface="Comic Sans MS" panose="030F0702030302020204" pitchFamily="66" charset="0"/>
                <a:ea typeface="ヒラギノ角ゴ Pro W3" pitchFamily="-84" charset="-128"/>
              </a:rPr>
              <a:t>2</a:t>
            </a:r>
            <a:r>
              <a:rPr lang="en-US" altLang="en-US" smtClean="0">
                <a:solidFill>
                  <a:srgbClr val="21B2C9"/>
                </a:solidFill>
                <a:latin typeface="Comic Sans MS" panose="030F0702030302020204" pitchFamily="66" charset="0"/>
                <a:ea typeface="ヒラギノ角ゴ Pro W3" pitchFamily="-84" charset="-128"/>
              </a:rPr>
              <a:t> – ( ∑x</a:t>
            </a:r>
            <a:r>
              <a:rPr lang="en-US" altLang="en-US" baseline="-25000" smtClean="0">
                <a:solidFill>
                  <a:srgbClr val="21B2C9"/>
                </a:solidFill>
                <a:latin typeface="Comic Sans MS" panose="030F0702030302020204" pitchFamily="66" charset="0"/>
                <a:ea typeface="ヒラギノ角ゴ Pro W3" pitchFamily="-84" charset="-128"/>
              </a:rPr>
              <a:t>i </a:t>
            </a:r>
            <a:r>
              <a:rPr lang="en-US" altLang="en-US" smtClean="0">
                <a:solidFill>
                  <a:srgbClr val="21B2C9"/>
                </a:solidFill>
                <a:latin typeface="Comic Sans MS" panose="030F0702030302020204" pitchFamily="66" charset="0"/>
                <a:ea typeface="ヒラギノ角ゴ Pro W3" pitchFamily="-84" charset="-128"/>
              </a:rPr>
              <a:t>)</a:t>
            </a:r>
            <a:r>
              <a:rPr lang="en-US" altLang="en-US" baseline="30000" smtClean="0">
                <a:solidFill>
                  <a:srgbClr val="21B2C9"/>
                </a:solidFill>
                <a:latin typeface="Comic Sans MS" panose="030F0702030302020204" pitchFamily="66" charset="0"/>
                <a:ea typeface="ヒラギノ角ゴ Pro W3" pitchFamily="-84" charset="-128"/>
              </a:rPr>
              <a:t>2</a:t>
            </a:r>
            <a:r>
              <a:rPr lang="en-US" altLang="en-US" smtClean="0">
                <a:solidFill>
                  <a:srgbClr val="21B2C9"/>
                </a:solidFill>
                <a:latin typeface="Comic Sans MS" panose="030F0702030302020204" pitchFamily="66" charset="0"/>
                <a:ea typeface="ヒラギノ角ゴ Pro W3" pitchFamily="-84" charset="-128"/>
              </a:rPr>
              <a:t> )</a:t>
            </a:r>
          </a:p>
          <a:p>
            <a:pPr>
              <a:buFont typeface="Wingdings 2" panose="05020102010507070707" pitchFamily="18" charset="2"/>
              <a:buNone/>
            </a:pPr>
            <a:endParaRPr lang="en-US" altLang="en-US" smtClean="0">
              <a:solidFill>
                <a:srgbClr val="21B2C9"/>
              </a:solidFill>
              <a:latin typeface="Comic Sans MS" panose="030F0702030302020204" pitchFamily="66" charset="0"/>
              <a:ea typeface="ヒラギノ角ゴ Pro W3" pitchFamily="-84" charset="-128"/>
            </a:endParaRPr>
          </a:p>
          <a:p>
            <a:pPr>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b=(1/n)(∑ y</a:t>
            </a:r>
            <a:r>
              <a:rPr lang="en-US" altLang="en-US" baseline="-25000" smtClean="0">
                <a:solidFill>
                  <a:srgbClr val="21B2C9"/>
                </a:solidFill>
                <a:latin typeface="Comic Sans MS" panose="030F0702030302020204" pitchFamily="66" charset="0"/>
                <a:ea typeface="ヒラギノ角ゴ Pro W3" pitchFamily="-84" charset="-128"/>
              </a:rPr>
              <a:t>i</a:t>
            </a:r>
            <a:r>
              <a:rPr lang="en-US" altLang="en-US" smtClean="0">
                <a:solidFill>
                  <a:srgbClr val="21B2C9"/>
                </a:solidFill>
                <a:latin typeface="Comic Sans MS" panose="030F0702030302020204" pitchFamily="66" charset="0"/>
                <a:ea typeface="ヒラギノ角ゴ Pro W3" pitchFamily="-84" charset="-128"/>
              </a:rPr>
              <a:t> – a ∑ x</a:t>
            </a:r>
            <a:r>
              <a:rPr lang="en-US" altLang="en-US" baseline="-25000" smtClean="0">
                <a:solidFill>
                  <a:srgbClr val="21B2C9"/>
                </a:solidFill>
                <a:latin typeface="Comic Sans MS" panose="030F0702030302020204" pitchFamily="66" charset="0"/>
                <a:ea typeface="ヒラギノ角ゴ Pro W3" pitchFamily="-84" charset="-128"/>
              </a:rPr>
              <a:t>i</a:t>
            </a:r>
            <a:r>
              <a:rPr lang="en-US" altLang="en-US" smtClean="0">
                <a:solidFill>
                  <a:srgbClr val="21B2C9"/>
                </a:solidFill>
                <a:latin typeface="Comic Sans MS" panose="030F0702030302020204" pitchFamily="66" charset="0"/>
                <a:ea typeface="ヒラギノ角ゴ Pro W3" pitchFamily="-84" charset="-128"/>
              </a:rPr>
              <a:t>)</a:t>
            </a:r>
          </a:p>
          <a:p>
            <a:endParaRPr lang="en-US" altLang="en-US" smtClean="0">
              <a:solidFill>
                <a:srgbClr val="21B2C9"/>
              </a:solidFill>
              <a:latin typeface="Comic Sans MS" panose="030F0702030302020204" pitchFamily="66" charset="0"/>
              <a:ea typeface="ヒラギノ角ゴ Pro W3" pitchFamily="-84" charset="-128"/>
            </a:endParaRPr>
          </a:p>
          <a:p>
            <a:r>
              <a:rPr lang="en-US" altLang="en-US" smtClean="0">
                <a:solidFill>
                  <a:srgbClr val="21B2C9"/>
                </a:solidFill>
                <a:latin typeface="Comic Sans MS" panose="030F0702030302020204" pitchFamily="66" charset="0"/>
                <a:ea typeface="ヒラギノ角ゴ Pro W3" pitchFamily="-84" charset="-128"/>
              </a:rPr>
              <a:t>The formula is obtained by differentiating the error wrt a and equating to zero and wrt b and equating to zero</a:t>
            </a:r>
          </a:p>
        </p:txBody>
      </p:sp>
      <p:sp>
        <p:nvSpPr>
          <p:cNvPr id="6861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686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CD4F4192-86DF-4C2E-A99A-6DDEB9F68D0C}" type="slidenum">
              <a:rPr lang="en-US" altLang="en-US" sz="1200">
                <a:solidFill>
                  <a:srgbClr val="045C75"/>
                </a:solidFill>
              </a:rPr>
              <a:pPr eaLnBrk="1" hangingPunct="1"/>
              <a:t>50</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657225" y="-355600"/>
            <a:ext cx="7269163" cy="1325563"/>
          </a:xfrm>
        </p:spPr>
        <p:txBody>
          <a:bodyPr/>
          <a:lstStyle/>
          <a:p>
            <a:r>
              <a:rPr lang="en-US" altLang="en-US" sz="3600" smtClean="0">
                <a:ea typeface="ヒラギノ角ゴ Pro W3" pitchFamily="-84" charset="-128"/>
              </a:rPr>
              <a:t> </a:t>
            </a:r>
          </a:p>
        </p:txBody>
      </p:sp>
      <p:sp>
        <p:nvSpPr>
          <p:cNvPr id="77826" name="Content Placeholder 2"/>
          <p:cNvSpPr>
            <a:spLocks noGrp="1"/>
          </p:cNvSpPr>
          <p:nvPr>
            <p:ph idx="1"/>
          </p:nvPr>
        </p:nvSpPr>
        <p:spPr>
          <a:xfrm>
            <a:off x="304800" y="304800"/>
            <a:ext cx="8610600" cy="6019800"/>
          </a:xfrm>
        </p:spPr>
        <p:txBody>
          <a:bodyPr/>
          <a:lstStyle/>
          <a:p>
            <a:pPr marL="0" indent="0">
              <a:buFont typeface="Wingdings 2" panose="05020102010507070707" pitchFamily="18" charset="2"/>
              <a:buNone/>
              <a:defRPr/>
            </a:pPr>
            <a:endParaRPr lang="en-US" dirty="0" smtClean="0">
              <a:solidFill>
                <a:schemeClr val="bg2">
                  <a:lumMod val="50000"/>
                </a:schemeClr>
              </a:solidFill>
              <a:latin typeface="Comic Sans MS" pitchFamily="66" charset="0"/>
              <a:ea typeface="ヒラギノ角ゴ Pro W3" pitchFamily="-84" charset="-128"/>
            </a:endParaRPr>
          </a:p>
          <a:p>
            <a:pPr marL="0" indent="0">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rPr>
              <a:t>Consider the following scenario: Clearly approximating these points with a single line is not a good idea.</a:t>
            </a:r>
          </a:p>
          <a:p>
            <a:pPr marL="0" indent="0">
              <a:buFont typeface="Wingdings 2" panose="05020102010507070707" pitchFamily="18" charset="2"/>
              <a:buNone/>
              <a:defRPr/>
            </a:pPr>
            <a:endParaRPr lang="en-US" b="1" dirty="0" smtClean="0">
              <a:solidFill>
                <a:schemeClr val="bg2">
                  <a:lumMod val="50000"/>
                </a:schemeClr>
              </a:solidFill>
              <a:latin typeface="Comic Sans MS" pitchFamily="66" charset="0"/>
              <a:ea typeface="ヒラギノ角ゴ Pro W3" pitchFamily="-84" charset="-128"/>
            </a:endParaRPr>
          </a:p>
          <a:p>
            <a:pPr marL="0" indent="0">
              <a:buFont typeface="Wingdings 2" panose="05020102010507070707" pitchFamily="18" charset="2"/>
              <a:buNone/>
              <a:defRPr/>
            </a:pPr>
            <a:endParaRPr lang="en-US" b="1" dirty="0" smtClean="0">
              <a:solidFill>
                <a:schemeClr val="bg2">
                  <a:lumMod val="50000"/>
                </a:schemeClr>
              </a:solidFill>
              <a:latin typeface="Comic Sans MS" pitchFamily="66" charset="0"/>
              <a:ea typeface="ヒラギノ角ゴ Pro W3" pitchFamily="-84" charset="-128"/>
            </a:endParaRPr>
          </a:p>
          <a:p>
            <a:pPr marL="0" indent="0">
              <a:buFont typeface="Wingdings 2" panose="05020102010507070707" pitchFamily="18" charset="2"/>
              <a:buNone/>
              <a:defRPr/>
            </a:pPr>
            <a:endParaRPr lang="en-US" b="1" dirty="0" smtClean="0">
              <a:solidFill>
                <a:schemeClr val="bg2">
                  <a:lumMod val="50000"/>
                </a:schemeClr>
              </a:solidFill>
              <a:latin typeface="Comic Sans MS" pitchFamily="66" charset="0"/>
              <a:ea typeface="ヒラギノ角ゴ Pro W3" pitchFamily="-84" charset="-128"/>
            </a:endParaRPr>
          </a:p>
          <a:p>
            <a:pPr marL="0" indent="0">
              <a:buFont typeface="Wingdings 2" panose="05020102010507070707" pitchFamily="18" charset="2"/>
              <a:buNone/>
              <a:defRPr/>
            </a:pPr>
            <a:endParaRPr lang="en-US" b="1" dirty="0" smtClean="0">
              <a:solidFill>
                <a:schemeClr val="bg2">
                  <a:lumMod val="50000"/>
                </a:schemeClr>
              </a:solidFill>
              <a:latin typeface="Comic Sans MS" pitchFamily="66" charset="0"/>
              <a:ea typeface="ヒラギノ角ゴ Pro W3" pitchFamily="-84" charset="-128"/>
            </a:endParaRPr>
          </a:p>
          <a:p>
            <a:pPr marL="0" indent="0">
              <a:buFont typeface="Wingdings 2" panose="05020102010507070707" pitchFamily="18" charset="2"/>
              <a:buNone/>
              <a:defRPr/>
            </a:pPr>
            <a:endParaRPr lang="en-US" b="1" dirty="0" smtClean="0">
              <a:solidFill>
                <a:schemeClr val="bg2">
                  <a:lumMod val="50000"/>
                </a:schemeClr>
              </a:solidFill>
              <a:latin typeface="Comic Sans MS" pitchFamily="66" charset="0"/>
              <a:ea typeface="ヒラギノ角ゴ Pro W3" pitchFamily="-84" charset="-128"/>
            </a:endParaRPr>
          </a:p>
          <a:p>
            <a:pPr marL="0" indent="0">
              <a:buFont typeface="Wingdings 2" panose="05020102010507070707" pitchFamily="18" charset="2"/>
              <a:buNone/>
              <a:defRPr/>
            </a:pPr>
            <a:r>
              <a:rPr lang="en-US" b="1" dirty="0" smtClean="0">
                <a:solidFill>
                  <a:schemeClr val="bg2">
                    <a:lumMod val="50000"/>
                  </a:schemeClr>
                </a:solidFill>
                <a:latin typeface="Comic Sans MS" pitchFamily="66" charset="0"/>
                <a:ea typeface="ヒラギノ角ゴ Pro W3" pitchFamily="-84" charset="-128"/>
              </a:rPr>
              <a:t>   </a:t>
            </a:r>
          </a:p>
          <a:p>
            <a:pPr marL="0" indent="0">
              <a:buFont typeface="Wingdings 2" panose="05020102010507070707" pitchFamily="18" charset="2"/>
              <a:buNone/>
              <a:defRPr/>
            </a:pPr>
            <a:r>
              <a:rPr lang="en-US" b="1" dirty="0" smtClean="0">
                <a:solidFill>
                  <a:schemeClr val="bg2">
                    <a:lumMod val="50000"/>
                  </a:schemeClr>
                </a:solidFill>
                <a:latin typeface="Comic Sans MS" pitchFamily="66" charset="0"/>
                <a:ea typeface="ヒラギノ角ゴ Pro W3" pitchFamily="-84" charset="-128"/>
              </a:rPr>
              <a:t>     </a:t>
            </a:r>
            <a:r>
              <a:rPr lang="en-US" dirty="0" smtClean="0">
                <a:solidFill>
                  <a:schemeClr val="bg2">
                    <a:lumMod val="50000"/>
                  </a:schemeClr>
                </a:solidFill>
                <a:latin typeface="Comic Sans MS" pitchFamily="66" charset="0"/>
                <a:ea typeface="ヒラギノ角ゴ Pro W3" pitchFamily="-84" charset="-128"/>
              </a:rPr>
              <a:t>A set of points that lie approximately on two lines</a:t>
            </a:r>
          </a:p>
          <a:p>
            <a:pPr marL="0" indent="0">
              <a:buFont typeface="Wingdings 2" panose="05020102010507070707" pitchFamily="18" charset="2"/>
              <a:buNone/>
              <a:defRPr/>
            </a:pPr>
            <a:endParaRPr lang="en-US" dirty="0" smtClean="0">
              <a:solidFill>
                <a:schemeClr val="bg2">
                  <a:lumMod val="50000"/>
                </a:schemeClr>
              </a:solidFill>
              <a:latin typeface="Comic Sans MS" pitchFamily="66" charset="0"/>
              <a:ea typeface="ヒラギノ角ゴ Pro W3" pitchFamily="-84" charset="-128"/>
            </a:endParaRPr>
          </a:p>
          <a:p>
            <a:pPr marL="0" indent="0">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rPr>
              <a:t>Using two lines clearly gives a better approximation.</a:t>
            </a:r>
          </a:p>
        </p:txBody>
      </p:sp>
      <p:sp>
        <p:nvSpPr>
          <p:cNvPr id="69635"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696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D488FB5B-95C7-44FC-97DD-E25002BB604E}" type="slidenum">
              <a:rPr lang="en-US" altLang="en-US" sz="1200">
                <a:solidFill>
                  <a:srgbClr val="045C75"/>
                </a:solidFill>
              </a:rPr>
              <a:pPr eaLnBrk="1" hangingPunct="1"/>
              <a:t>51</a:t>
            </a:fld>
            <a:endParaRPr lang="en-US" altLang="en-US" sz="1200">
              <a:solidFill>
                <a:srgbClr val="045C75"/>
              </a:solidFill>
            </a:endParaRPr>
          </a:p>
        </p:txBody>
      </p:sp>
      <p:pic>
        <p:nvPicPr>
          <p:cNvPr id="6963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76400"/>
            <a:ext cx="37782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609600" y="533400"/>
            <a:ext cx="7269163" cy="792163"/>
          </a:xfrm>
        </p:spPr>
        <p:txBody>
          <a:bodyPr/>
          <a:lstStyle/>
          <a:p>
            <a:r>
              <a:rPr lang="en-US" altLang="en-US" sz="3600" smtClean="0">
                <a:ea typeface="ヒラギノ角ゴ Pro W3" pitchFamily="-84" charset="-128"/>
              </a:rPr>
              <a:t>(contd.)</a:t>
            </a:r>
          </a:p>
        </p:txBody>
      </p:sp>
      <p:sp>
        <p:nvSpPr>
          <p:cNvPr id="78850" name="Content Placeholder 2"/>
          <p:cNvSpPr>
            <a:spLocks noGrp="1"/>
          </p:cNvSpPr>
          <p:nvPr>
            <p:ph idx="1"/>
          </p:nvPr>
        </p:nvSpPr>
        <p:spPr>
          <a:xfrm>
            <a:off x="228600" y="1935163"/>
            <a:ext cx="8763000" cy="4389437"/>
          </a:xfrm>
        </p:spPr>
        <p:txBody>
          <a:bodyPr/>
          <a:lstStyle/>
          <a:p>
            <a:pPr marL="0" indent="0">
              <a:buFont typeface="Wingdings 2" panose="05020102010507070707" pitchFamily="18" charset="2"/>
              <a:buNone/>
              <a:defRPr/>
            </a:pPr>
            <a:endParaRPr lang="en-US" dirty="0" smtClean="0">
              <a:solidFill>
                <a:schemeClr val="bg2">
                  <a:lumMod val="50000"/>
                </a:schemeClr>
              </a:solidFill>
              <a:latin typeface="Comic Sans MS" pitchFamily="66" charset="0"/>
              <a:ea typeface="ヒラギノ角ゴ Pro W3" pitchFamily="-84" charset="-128"/>
            </a:endParaRPr>
          </a:p>
          <a:p>
            <a:pPr marL="0" indent="0">
              <a:buFont typeface="Wingdings 2" panose="05020102010507070707" pitchFamily="18" charset="2"/>
              <a:buNone/>
              <a:defRPr/>
            </a:pPr>
            <a:endParaRPr lang="en-US" dirty="0" smtClean="0">
              <a:solidFill>
                <a:schemeClr val="bg2">
                  <a:lumMod val="50000"/>
                </a:schemeClr>
              </a:solidFill>
              <a:latin typeface="Comic Sans MS" pitchFamily="66" charset="0"/>
              <a:ea typeface="ヒラギノ角ゴ Pro W3" pitchFamily="-84" charset="-128"/>
            </a:endParaRPr>
          </a:p>
          <a:p>
            <a:pPr marL="0" indent="0">
              <a:buFont typeface="Wingdings 2" panose="05020102010507070707" pitchFamily="18" charset="2"/>
              <a:buNone/>
              <a:defRPr/>
            </a:pPr>
            <a:endParaRPr lang="en-US" dirty="0" smtClean="0">
              <a:solidFill>
                <a:schemeClr val="bg2">
                  <a:lumMod val="50000"/>
                </a:schemeClr>
              </a:solidFill>
              <a:latin typeface="Comic Sans MS" pitchFamily="66" charset="0"/>
              <a:ea typeface="ヒラギノ角ゴ Pro W3" pitchFamily="-84" charset="-128"/>
            </a:endParaRPr>
          </a:p>
          <a:p>
            <a:pPr marL="0" indent="0">
              <a:buFont typeface="Wingdings 2" panose="05020102010507070707" pitchFamily="18" charset="2"/>
              <a:buNone/>
              <a:defRPr/>
            </a:pPr>
            <a:endParaRPr lang="en-US" dirty="0" smtClean="0">
              <a:solidFill>
                <a:schemeClr val="bg2">
                  <a:lumMod val="50000"/>
                </a:schemeClr>
              </a:solidFill>
              <a:latin typeface="Comic Sans MS" pitchFamily="66" charset="0"/>
              <a:ea typeface="ヒラギノ角ゴ Pro W3" pitchFamily="-84" charset="-128"/>
            </a:endParaRPr>
          </a:p>
          <a:p>
            <a:pPr marL="0" indent="0">
              <a:buFont typeface="Wingdings 2" panose="05020102010507070707" pitchFamily="18" charset="2"/>
              <a:buNone/>
              <a:defRPr/>
            </a:pPr>
            <a:endParaRPr lang="en-US" dirty="0" smtClean="0">
              <a:solidFill>
                <a:schemeClr val="bg2">
                  <a:lumMod val="50000"/>
                </a:schemeClr>
              </a:solidFill>
              <a:latin typeface="Comic Sans MS" pitchFamily="66" charset="0"/>
              <a:ea typeface="ヒラギノ角ゴ Pro W3" pitchFamily="-84" charset="-128"/>
            </a:endParaRPr>
          </a:p>
          <a:p>
            <a:pPr marL="0" indent="0">
              <a:buFont typeface="Wingdings 2" panose="05020102010507070707" pitchFamily="18" charset="2"/>
              <a:buNone/>
              <a:defRPr/>
            </a:pPr>
            <a:r>
              <a:rPr lang="en-US" sz="2200" dirty="0" smtClean="0">
                <a:solidFill>
                  <a:schemeClr val="bg2">
                    <a:lumMod val="50000"/>
                  </a:schemeClr>
                </a:solidFill>
                <a:latin typeface="Comic Sans MS" pitchFamily="66" charset="0"/>
                <a:ea typeface="ヒラギノ角ゴ Pro W3" pitchFamily="-84" charset="-128"/>
              </a:rPr>
              <a:t>	A set of points that lie approximately on three lines</a:t>
            </a:r>
          </a:p>
          <a:p>
            <a:pPr marL="0" indent="0">
              <a:buFont typeface="Wingdings 2" panose="05020102010507070707" pitchFamily="18" charset="2"/>
              <a:buNone/>
              <a:defRPr/>
            </a:pPr>
            <a:endParaRPr lang="en-US" dirty="0" smtClean="0">
              <a:solidFill>
                <a:schemeClr val="bg2">
                  <a:lumMod val="50000"/>
                </a:schemeClr>
              </a:solidFill>
              <a:latin typeface="Comic Sans MS" pitchFamily="66" charset="0"/>
              <a:ea typeface="ヒラギノ角ゴ Pro W3" pitchFamily="-84" charset="-128"/>
            </a:endParaRPr>
          </a:p>
          <a:p>
            <a:pPr marL="0" indent="0">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rPr>
              <a:t>In this case, 3 lines will give us a better approximation.</a:t>
            </a:r>
          </a:p>
        </p:txBody>
      </p:sp>
      <p:sp>
        <p:nvSpPr>
          <p:cNvPr id="7065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706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115262F7-6C59-45F0-9B5A-47C4E063334F}" type="slidenum">
              <a:rPr lang="en-US" altLang="en-US" sz="1200">
                <a:solidFill>
                  <a:srgbClr val="045C75"/>
                </a:solidFill>
              </a:rPr>
              <a:pPr eaLnBrk="1" hangingPunct="1"/>
              <a:t>52</a:t>
            </a:fld>
            <a:endParaRPr lang="en-US" altLang="en-US" sz="1200">
              <a:solidFill>
                <a:srgbClr val="045C75"/>
              </a:solidFill>
            </a:endParaRPr>
          </a:p>
        </p:txBody>
      </p:sp>
      <p:pic>
        <p:nvPicPr>
          <p:cNvPr id="7066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47800"/>
            <a:ext cx="3168650"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228600" y="304800"/>
            <a:ext cx="8686800" cy="1314450"/>
          </a:xfrm>
        </p:spPr>
        <p:txBody>
          <a:bodyPr/>
          <a:lstStyle/>
          <a:p>
            <a:r>
              <a:rPr lang="en-US" altLang="en-US" sz="4600" smtClean="0">
                <a:latin typeface="Comic Sans MS" panose="030F0702030302020204" pitchFamily="66" charset="0"/>
                <a:ea typeface="ヒラギノ角ゴ Pro W3" pitchFamily="-84" charset="-128"/>
              </a:rPr>
              <a:t>Segmented Least Square Error</a:t>
            </a:r>
          </a:p>
        </p:txBody>
      </p:sp>
      <p:sp>
        <p:nvSpPr>
          <p:cNvPr id="71682" name="Content Placeholder 2"/>
          <p:cNvSpPr>
            <a:spLocks noGrp="1"/>
          </p:cNvSpPr>
          <p:nvPr>
            <p:ph idx="1"/>
          </p:nvPr>
        </p:nvSpPr>
        <p:spPr/>
        <p:txBody>
          <a:bodyPr/>
          <a:lstStyle/>
          <a:p>
            <a:r>
              <a:rPr lang="en-US" altLang="en-US" smtClean="0">
                <a:solidFill>
                  <a:srgbClr val="21B2C9"/>
                </a:solidFill>
                <a:latin typeface="Comic Sans MS" panose="030F0702030302020204" pitchFamily="66" charset="0"/>
                <a:ea typeface="ヒラギノ角ゴ Pro W3" pitchFamily="-84" charset="-128"/>
              </a:rPr>
              <a:t>In all these cases, we are able to tell the number of lines we must use by looking at the points. In general, we don’t know this number. That is we don’t know what is the minimum number of lines we must use to get a good approximation. </a:t>
            </a:r>
          </a:p>
          <a:p>
            <a:endParaRPr lang="en-US" altLang="en-US" smtClean="0">
              <a:solidFill>
                <a:srgbClr val="21B2C9"/>
              </a:solidFill>
              <a:latin typeface="Comic Sans MS" panose="030F0702030302020204" pitchFamily="66" charset="0"/>
              <a:ea typeface="ヒラギノ角ゴ Pro W3" pitchFamily="-84" charset="-128"/>
            </a:endParaRPr>
          </a:p>
          <a:p>
            <a:r>
              <a:rPr lang="en-US" altLang="en-US" smtClean="0">
                <a:solidFill>
                  <a:srgbClr val="21B2C9"/>
                </a:solidFill>
                <a:latin typeface="Comic Sans MS" panose="030F0702030302020204" pitchFamily="66" charset="0"/>
                <a:ea typeface="ヒラギノ角ゴ Pro W3" pitchFamily="-84" charset="-128"/>
              </a:rPr>
              <a:t>Thus our aim becomes to minimize the number of lines that minimize the least square error.</a:t>
            </a:r>
          </a:p>
        </p:txBody>
      </p:sp>
      <p:sp>
        <p:nvSpPr>
          <p:cNvPr id="71683"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716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E78F2705-BCAE-4472-B516-79ADBA276A47}" type="slidenum">
              <a:rPr lang="en-US" altLang="en-US" sz="1200">
                <a:solidFill>
                  <a:srgbClr val="045C75"/>
                </a:solidFill>
              </a:rPr>
              <a:pPr eaLnBrk="1" hangingPunct="1"/>
              <a:t>53</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2"/>
          <p:cNvSpPr>
            <a:spLocks noGrp="1"/>
          </p:cNvSpPr>
          <p:nvPr>
            <p:ph idx="1"/>
          </p:nvPr>
        </p:nvSpPr>
        <p:spPr>
          <a:xfrm>
            <a:off x="141288" y="1219200"/>
            <a:ext cx="8763000" cy="4791075"/>
          </a:xfrm>
        </p:spPr>
        <p:txBody>
          <a:bodyPr/>
          <a:lstStyle/>
          <a:p>
            <a:pPr marL="0" indent="0" algn="just">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We know that the last point p </a:t>
            </a:r>
            <a:r>
              <a:rPr lang="en-US" altLang="en-US" baseline="-25000" smtClean="0">
                <a:solidFill>
                  <a:srgbClr val="21B2C9"/>
                </a:solidFill>
                <a:latin typeface="Comic Sans MS" panose="030F0702030302020204" pitchFamily="66" charset="0"/>
                <a:ea typeface="ヒラギノ角ゴ Pro W3" pitchFamily="-84" charset="-128"/>
              </a:rPr>
              <a:t>n</a:t>
            </a:r>
            <a:r>
              <a:rPr lang="en-US" altLang="en-US" smtClean="0">
                <a:solidFill>
                  <a:srgbClr val="21B2C9"/>
                </a:solidFill>
                <a:latin typeface="Comic Sans MS" panose="030F0702030302020204" pitchFamily="66" charset="0"/>
                <a:ea typeface="ヒラギノ角ゴ Pro W3" pitchFamily="-84" charset="-128"/>
              </a:rPr>
              <a:t> belongs to a single segment in the optimal partition and this segment begins at some point, say p</a:t>
            </a:r>
            <a:r>
              <a:rPr lang="en-US" altLang="en-US" baseline="-25000" smtClean="0">
                <a:solidFill>
                  <a:srgbClr val="21B2C9"/>
                </a:solidFill>
                <a:latin typeface="Comic Sans MS" panose="030F0702030302020204" pitchFamily="66" charset="0"/>
                <a:ea typeface="ヒラギノ角ゴ Pro W3" pitchFamily="-84" charset="-128"/>
              </a:rPr>
              <a:t>i</a:t>
            </a:r>
            <a:r>
              <a:rPr lang="en-US" altLang="en-US" smtClean="0">
                <a:solidFill>
                  <a:srgbClr val="21B2C9"/>
                </a:solidFill>
                <a:latin typeface="Comic Sans MS" panose="030F0702030302020204" pitchFamily="66" charset="0"/>
                <a:ea typeface="ヒラギノ角ゴ Pro W3" pitchFamily="-84" charset="-128"/>
              </a:rPr>
              <a:t> .</a:t>
            </a:r>
          </a:p>
          <a:p>
            <a:pPr marL="0" indent="0" algn="just">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Thus, if we know the identity of the last segment, then we can recursively solve the problem on the remaining points p</a:t>
            </a:r>
            <a:r>
              <a:rPr lang="en-US" altLang="en-US" baseline="-25000" smtClean="0">
                <a:solidFill>
                  <a:srgbClr val="21B2C9"/>
                </a:solidFill>
                <a:latin typeface="Comic Sans MS" panose="030F0702030302020204" pitchFamily="66" charset="0"/>
                <a:ea typeface="ヒラギノ角ゴ Pro W3" pitchFamily="-84" charset="-128"/>
              </a:rPr>
              <a:t>1 … </a:t>
            </a:r>
            <a:r>
              <a:rPr lang="en-US" altLang="en-US" smtClean="0">
                <a:solidFill>
                  <a:srgbClr val="21B2C9"/>
                </a:solidFill>
                <a:latin typeface="Comic Sans MS" panose="030F0702030302020204" pitchFamily="66" charset="0"/>
                <a:ea typeface="ヒラギノ角ゴ Pro W3" pitchFamily="-84" charset="-128"/>
              </a:rPr>
              <a:t> p</a:t>
            </a:r>
            <a:r>
              <a:rPr lang="en-US" altLang="en-US" baseline="-25000" smtClean="0">
                <a:solidFill>
                  <a:srgbClr val="21B2C9"/>
                </a:solidFill>
                <a:latin typeface="Comic Sans MS" panose="030F0702030302020204" pitchFamily="66" charset="0"/>
                <a:ea typeface="ヒラギノ角ゴ Pro W3" pitchFamily="-84" charset="-128"/>
              </a:rPr>
              <a:t>i-1</a:t>
            </a:r>
            <a:r>
              <a:rPr lang="en-US" altLang="en-US" smtClean="0">
                <a:solidFill>
                  <a:srgbClr val="21B2C9"/>
                </a:solidFill>
                <a:latin typeface="Comic Sans MS" panose="030F0702030302020204" pitchFamily="66" charset="0"/>
                <a:ea typeface="ヒラギノ角ゴ Pro W3" pitchFamily="-84" charset="-128"/>
              </a:rPr>
              <a:t> as illustrated below:</a:t>
            </a:r>
          </a:p>
          <a:p>
            <a:pPr marL="0" indent="0" algn="just">
              <a:buFont typeface="Wingdings 2" panose="05020102010507070707" pitchFamily="18" charset="2"/>
              <a:buNone/>
            </a:pPr>
            <a:endParaRPr lang="en-US" altLang="en-US" smtClean="0">
              <a:solidFill>
                <a:srgbClr val="21B2C9"/>
              </a:solidFill>
              <a:latin typeface="Comic Sans MS" panose="030F0702030302020204" pitchFamily="66" charset="0"/>
              <a:ea typeface="ヒラギノ角ゴ Pro W3" pitchFamily="-84" charset="-128"/>
            </a:endParaRPr>
          </a:p>
          <a:p>
            <a:pPr marL="0" indent="0" algn="just">
              <a:buFont typeface="Wingdings 2" panose="05020102010507070707" pitchFamily="18" charset="2"/>
              <a:buNone/>
            </a:pPr>
            <a:endParaRPr lang="en-US" altLang="en-US" smtClean="0">
              <a:solidFill>
                <a:srgbClr val="21B2C9"/>
              </a:solidFill>
              <a:latin typeface="Comic Sans MS" panose="030F0702030302020204" pitchFamily="66" charset="0"/>
              <a:ea typeface="ヒラギノ角ゴ Pro W3" pitchFamily="-84" charset="-128"/>
            </a:endParaRPr>
          </a:p>
        </p:txBody>
      </p:sp>
      <p:sp>
        <p:nvSpPr>
          <p:cNvPr id="72706" name="Footer Placeholder 3"/>
          <p:cNvSpPr>
            <a:spLocks noGrp="1"/>
          </p:cNvSpPr>
          <p:nvPr>
            <p:ph type="ftr" sz="quarter" idx="11"/>
          </p:nvPr>
        </p:nvSpPr>
        <p:spPr bwMode="auto">
          <a:xfrm>
            <a:off x="2667000" y="6416675"/>
            <a:ext cx="3352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7270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095BBD56-1851-42FB-AC99-1D2B6EFDB703}" type="slidenum">
              <a:rPr lang="en-US" altLang="en-US" sz="1200">
                <a:solidFill>
                  <a:srgbClr val="045C75"/>
                </a:solidFill>
              </a:rPr>
              <a:pPr eaLnBrk="1" hangingPunct="1"/>
              <a:t>54</a:t>
            </a:fld>
            <a:endParaRPr lang="en-US" altLang="en-US" sz="1200">
              <a:solidFill>
                <a:srgbClr val="045C75"/>
              </a:solidFill>
            </a:endParaRPr>
          </a:p>
        </p:txBody>
      </p:sp>
      <p:pic>
        <p:nvPicPr>
          <p:cNvPr id="7270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733800"/>
            <a:ext cx="29495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Title 2"/>
          <p:cNvSpPr>
            <a:spLocks noGrp="1"/>
          </p:cNvSpPr>
          <p:nvPr>
            <p:ph type="title"/>
          </p:nvPr>
        </p:nvSpPr>
        <p:spPr>
          <a:xfrm>
            <a:off x="381000" y="152400"/>
            <a:ext cx="8229600" cy="1143000"/>
          </a:xfrm>
        </p:spPr>
        <p:txBody>
          <a:bodyPr/>
          <a:lstStyle/>
          <a:p>
            <a:r>
              <a:rPr lang="en-US" altLang="en-US" sz="4600" smtClean="0">
                <a:latin typeface="Comic Sans MS" panose="030F0702030302020204" pitchFamily="66" charset="0"/>
                <a:ea typeface="ヒラギノ角ゴ Pro W3" pitchFamily="-84" charset="-128"/>
              </a:rPr>
              <a:t>Designing the Algorithm</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763000" cy="5105400"/>
          </a:xfrm>
        </p:spPr>
        <p:txBody>
          <a:bodyPr/>
          <a:lstStyle/>
          <a:p>
            <a:pPr>
              <a:lnSpc>
                <a:spcPct val="90000"/>
              </a:lnSpc>
            </a:pPr>
            <a:r>
              <a:rPr lang="en-US" altLang="en-US" smtClean="0">
                <a:solidFill>
                  <a:srgbClr val="21B2C9"/>
                </a:solidFill>
                <a:latin typeface="Comic Sans MS" panose="030F0702030302020204" pitchFamily="66" charset="0"/>
                <a:ea typeface="ヒラギノ角ゴ Pro W3" pitchFamily="-84" charset="-128"/>
              </a:rPr>
              <a:t>If the last segment in the optimal is p</a:t>
            </a:r>
            <a:r>
              <a:rPr lang="en-US" altLang="en-US" baseline="-25000" smtClean="0">
                <a:solidFill>
                  <a:srgbClr val="21B2C9"/>
                </a:solidFill>
                <a:latin typeface="Comic Sans MS" panose="030F0702030302020204" pitchFamily="66" charset="0"/>
                <a:ea typeface="ヒラギノ角ゴ Pro W3" pitchFamily="-84" charset="-128"/>
              </a:rPr>
              <a:t>i</a:t>
            </a:r>
            <a:r>
              <a:rPr lang="en-US" altLang="en-US" smtClean="0">
                <a:solidFill>
                  <a:srgbClr val="21B2C9"/>
                </a:solidFill>
                <a:latin typeface="Comic Sans MS" panose="030F0702030302020204" pitchFamily="66" charset="0"/>
                <a:ea typeface="ヒラギノ角ゴ Pro W3" pitchFamily="-84" charset="-128"/>
              </a:rPr>
              <a:t> , … , p</a:t>
            </a:r>
            <a:r>
              <a:rPr lang="en-US" altLang="en-US" baseline="-25000" smtClean="0">
                <a:solidFill>
                  <a:srgbClr val="21B2C9"/>
                </a:solidFill>
                <a:latin typeface="Comic Sans MS" panose="030F0702030302020204" pitchFamily="66" charset="0"/>
                <a:ea typeface="ヒラギノ角ゴ Pro W3" pitchFamily="-84" charset="-128"/>
              </a:rPr>
              <a:t>n, </a:t>
            </a:r>
            <a:r>
              <a:rPr lang="en-US" altLang="en-US" smtClean="0">
                <a:solidFill>
                  <a:srgbClr val="21B2C9"/>
                </a:solidFill>
                <a:latin typeface="Comic Sans MS" panose="030F0702030302020204" pitchFamily="66" charset="0"/>
                <a:ea typeface="ヒラギノ角ゴ Pro W3" pitchFamily="-84" charset="-128"/>
              </a:rPr>
              <a:t> then the value of optimal is,</a:t>
            </a:r>
          </a:p>
          <a:p>
            <a:pPr>
              <a:lnSpc>
                <a:spcPct val="90000"/>
              </a:lnSpc>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                      </a:t>
            </a:r>
            <a:r>
              <a:rPr lang="en-US" altLang="en-US" smtClean="0">
                <a:solidFill>
                  <a:srgbClr val="FF6600"/>
                </a:solidFill>
                <a:latin typeface="Comic Sans MS" panose="030F0702030302020204" pitchFamily="66" charset="0"/>
                <a:ea typeface="ヒラギノ角ゴ Pro W3" pitchFamily="-84" charset="-128"/>
              </a:rPr>
              <a:t>SLS(n)= SLS(i-1) + c + e</a:t>
            </a:r>
            <a:r>
              <a:rPr lang="en-US" altLang="en-US" baseline="-25000" smtClean="0">
                <a:solidFill>
                  <a:srgbClr val="FF6600"/>
                </a:solidFill>
                <a:latin typeface="Comic Sans MS" panose="030F0702030302020204" pitchFamily="66" charset="0"/>
                <a:ea typeface="ヒラギノ角ゴ Pro W3" pitchFamily="-84" charset="-128"/>
              </a:rPr>
              <a:t>in </a:t>
            </a:r>
            <a:endParaRPr lang="en-US" altLang="en-US" smtClean="0">
              <a:solidFill>
                <a:srgbClr val="FF6600"/>
              </a:solidFill>
              <a:latin typeface="Comic Sans MS" panose="030F0702030302020204" pitchFamily="66" charset="0"/>
              <a:ea typeface="ヒラギノ角ゴ Pro W3" pitchFamily="-84" charset="-128"/>
            </a:endParaRPr>
          </a:p>
          <a:p>
            <a:pPr>
              <a:lnSpc>
                <a:spcPct val="90000"/>
              </a:lnSpc>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where </a:t>
            </a:r>
            <a:r>
              <a:rPr lang="en-US" altLang="en-US" i="1" smtClean="0">
                <a:solidFill>
                  <a:srgbClr val="21B2C9"/>
                </a:solidFill>
                <a:latin typeface="Comic Sans MS" panose="030F0702030302020204" pitchFamily="66" charset="0"/>
                <a:ea typeface="ヒラギノ角ゴ Pro W3" pitchFamily="-84" charset="-128"/>
              </a:rPr>
              <a:t>c </a:t>
            </a:r>
            <a:r>
              <a:rPr lang="en-US" altLang="en-US" smtClean="0">
                <a:solidFill>
                  <a:srgbClr val="21B2C9"/>
                </a:solidFill>
                <a:latin typeface="Comic Sans MS" panose="030F0702030302020204" pitchFamily="66" charset="0"/>
                <a:ea typeface="ヒラギノ角ゴ Pro W3" pitchFamily="-84" charset="-128"/>
              </a:rPr>
              <a:t>is the cost of using the segment and e</a:t>
            </a:r>
            <a:r>
              <a:rPr lang="en-US" altLang="en-US" baseline="-25000" smtClean="0">
                <a:solidFill>
                  <a:srgbClr val="21B2C9"/>
                </a:solidFill>
                <a:latin typeface="Comic Sans MS" panose="030F0702030302020204" pitchFamily="66" charset="0"/>
                <a:ea typeface="ヒラギノ角ゴ Pro W3" pitchFamily="-84" charset="-128"/>
              </a:rPr>
              <a:t>in</a:t>
            </a:r>
            <a:r>
              <a:rPr lang="en-US" altLang="en-US" smtClean="0">
                <a:solidFill>
                  <a:srgbClr val="21B2C9"/>
                </a:solidFill>
                <a:latin typeface="Comic Sans MS" panose="030F0702030302020204" pitchFamily="66" charset="0"/>
                <a:ea typeface="ヒラギノ角ゴ Pro W3" pitchFamily="-84" charset="-128"/>
              </a:rPr>
              <a:t> is the least square error of this segment. </a:t>
            </a:r>
          </a:p>
          <a:p>
            <a:pPr>
              <a:lnSpc>
                <a:spcPct val="90000"/>
              </a:lnSpc>
              <a:buFont typeface="Wingdings 2" panose="05020102010507070707" pitchFamily="18" charset="2"/>
              <a:buNone/>
            </a:pPr>
            <a:endParaRPr lang="en-US" altLang="en-US" smtClean="0">
              <a:solidFill>
                <a:srgbClr val="21B2C9"/>
              </a:solidFill>
              <a:latin typeface="Comic Sans MS" panose="030F0702030302020204" pitchFamily="66" charset="0"/>
              <a:ea typeface="ヒラギノ角ゴ Pro W3" pitchFamily="-84" charset="-128"/>
            </a:endParaRPr>
          </a:p>
          <a:p>
            <a:pPr>
              <a:lnSpc>
                <a:spcPct val="90000"/>
              </a:lnSpc>
            </a:pPr>
            <a:r>
              <a:rPr lang="en-US" altLang="en-US" smtClean="0">
                <a:solidFill>
                  <a:srgbClr val="21B2C9"/>
                </a:solidFill>
                <a:latin typeface="Comic Sans MS" panose="030F0702030302020204" pitchFamily="66" charset="0"/>
                <a:ea typeface="ヒラギノ角ゴ Pro W3" pitchFamily="-84" charset="-128"/>
              </a:rPr>
              <a:t>But since we don’t know i, we’ll compute it as follows:</a:t>
            </a:r>
          </a:p>
          <a:p>
            <a:pPr>
              <a:lnSpc>
                <a:spcPct val="90000"/>
              </a:lnSpc>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                       </a:t>
            </a:r>
            <a:r>
              <a:rPr lang="en-US" altLang="en-US" smtClean="0">
                <a:solidFill>
                  <a:srgbClr val="FF6600"/>
                </a:solidFill>
                <a:latin typeface="Comic Sans MS" panose="030F0702030302020204" pitchFamily="66" charset="0"/>
                <a:ea typeface="ヒラギノ角ゴ Pro W3" pitchFamily="-84" charset="-128"/>
              </a:rPr>
              <a:t>SLS(n)= min</a:t>
            </a:r>
            <a:r>
              <a:rPr lang="en-US" altLang="en-US" baseline="-25000" smtClean="0">
                <a:solidFill>
                  <a:srgbClr val="FF6600"/>
                </a:solidFill>
                <a:latin typeface="Comic Sans MS" panose="030F0702030302020204" pitchFamily="66" charset="0"/>
                <a:ea typeface="ヒラギノ角ゴ Pro W3" pitchFamily="-84" charset="-128"/>
              </a:rPr>
              <a:t>i </a:t>
            </a:r>
            <a:r>
              <a:rPr lang="en-US" altLang="en-US" smtClean="0">
                <a:solidFill>
                  <a:srgbClr val="FF6600"/>
                </a:solidFill>
                <a:latin typeface="Comic Sans MS" panose="030F0702030302020204" pitchFamily="66" charset="0"/>
                <a:ea typeface="ヒラギノ角ゴ Pro W3" pitchFamily="-84" charset="-128"/>
              </a:rPr>
              <a:t>{ SLS(i-1) + c + e</a:t>
            </a:r>
            <a:r>
              <a:rPr lang="en-US" altLang="en-US" baseline="-25000" smtClean="0">
                <a:solidFill>
                  <a:srgbClr val="FF6600"/>
                </a:solidFill>
                <a:latin typeface="Comic Sans MS" panose="030F0702030302020204" pitchFamily="66" charset="0"/>
                <a:ea typeface="ヒラギノ角ゴ Pro W3" pitchFamily="-84" charset="-128"/>
              </a:rPr>
              <a:t>ij </a:t>
            </a:r>
            <a:r>
              <a:rPr lang="en-US" altLang="en-US" smtClean="0">
                <a:solidFill>
                  <a:srgbClr val="FF6600"/>
                </a:solidFill>
                <a:latin typeface="Comic Sans MS" panose="030F0702030302020204" pitchFamily="66" charset="0"/>
                <a:ea typeface="ヒラギノ角ゴ Pro W3" pitchFamily="-84" charset="-128"/>
              </a:rPr>
              <a:t>}</a:t>
            </a:r>
          </a:p>
          <a:p>
            <a:pPr>
              <a:lnSpc>
                <a:spcPct val="90000"/>
              </a:lnSpc>
              <a:buFont typeface="Wingdings 2" panose="05020102010507070707" pitchFamily="18" charset="2"/>
              <a:buNone/>
            </a:pPr>
            <a:endParaRPr lang="en-US" altLang="en-US" smtClean="0">
              <a:solidFill>
                <a:srgbClr val="21B2C9"/>
              </a:solidFill>
              <a:latin typeface="Comic Sans MS" panose="030F0702030302020204" pitchFamily="66" charset="0"/>
              <a:ea typeface="ヒラギノ角ゴ Pro W3" pitchFamily="-84" charset="-128"/>
            </a:endParaRPr>
          </a:p>
          <a:p>
            <a:pPr>
              <a:lnSpc>
                <a:spcPct val="90000"/>
              </a:lnSpc>
            </a:pPr>
            <a:r>
              <a:rPr lang="en-US" altLang="en-US" b="1" smtClean="0">
                <a:solidFill>
                  <a:srgbClr val="008000"/>
                </a:solidFill>
                <a:latin typeface="Comic Sans MS" panose="030F0702030302020204" pitchFamily="66" charset="0"/>
                <a:ea typeface="ヒラギノ角ゴ Pro W3" pitchFamily="-84" charset="-128"/>
              </a:rPr>
              <a:t>General recurrence:</a:t>
            </a:r>
            <a:r>
              <a:rPr lang="en-US" altLang="en-US" smtClean="0">
                <a:solidFill>
                  <a:srgbClr val="008000"/>
                </a:solidFill>
                <a:latin typeface="Comic Sans MS" panose="030F0702030302020204" pitchFamily="66" charset="0"/>
                <a:ea typeface="ヒラギノ角ゴ Pro W3" pitchFamily="-84" charset="-128"/>
              </a:rPr>
              <a:t> </a:t>
            </a:r>
          </a:p>
          <a:p>
            <a:pPr>
              <a:lnSpc>
                <a:spcPct val="90000"/>
              </a:lnSpc>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For the sub-problem p</a:t>
            </a:r>
            <a:r>
              <a:rPr lang="en-US" altLang="en-US" baseline="-25000" smtClean="0">
                <a:solidFill>
                  <a:srgbClr val="21B2C9"/>
                </a:solidFill>
                <a:latin typeface="Comic Sans MS" panose="030F0702030302020204" pitchFamily="66" charset="0"/>
                <a:ea typeface="ヒラギノ角ゴ Pro W3" pitchFamily="-84" charset="-128"/>
              </a:rPr>
              <a:t>1</a:t>
            </a:r>
            <a:r>
              <a:rPr lang="en-US" altLang="en-US" smtClean="0">
                <a:solidFill>
                  <a:srgbClr val="21B2C9"/>
                </a:solidFill>
                <a:latin typeface="Comic Sans MS" panose="030F0702030302020204" pitchFamily="66" charset="0"/>
                <a:ea typeface="ヒラギノ角ゴ Pro W3" pitchFamily="-84" charset="-128"/>
              </a:rPr>
              <a:t>, … , p</a:t>
            </a:r>
            <a:r>
              <a:rPr lang="en-US" altLang="en-US" baseline="-25000" smtClean="0">
                <a:solidFill>
                  <a:srgbClr val="21B2C9"/>
                </a:solidFill>
                <a:latin typeface="Comic Sans MS" panose="030F0702030302020204" pitchFamily="66" charset="0"/>
                <a:ea typeface="ヒラギノ角ゴ Pro W3" pitchFamily="-84" charset="-128"/>
              </a:rPr>
              <a:t>j</a:t>
            </a:r>
            <a:r>
              <a:rPr lang="en-US" altLang="en-US" smtClean="0">
                <a:solidFill>
                  <a:srgbClr val="21B2C9"/>
                </a:solidFill>
                <a:latin typeface="Comic Sans MS" panose="030F0702030302020204" pitchFamily="66" charset="0"/>
                <a:ea typeface="ヒラギノ角ゴ Pro W3" pitchFamily="-84" charset="-128"/>
              </a:rPr>
              <a:t> , </a:t>
            </a:r>
          </a:p>
          <a:p>
            <a:pPr>
              <a:lnSpc>
                <a:spcPct val="90000"/>
              </a:lnSpc>
              <a:buFont typeface="Wingdings 2" panose="05020102010507070707" pitchFamily="18" charset="2"/>
              <a:buNone/>
            </a:pPr>
            <a:r>
              <a:rPr lang="en-US" altLang="en-US" smtClean="0">
                <a:solidFill>
                  <a:srgbClr val="21B2C9"/>
                </a:solidFill>
                <a:latin typeface="Comic Sans MS" panose="030F0702030302020204" pitchFamily="66" charset="0"/>
                <a:ea typeface="ヒラギノ角ゴ Pro W3" pitchFamily="-84" charset="-128"/>
              </a:rPr>
              <a:t>                  </a:t>
            </a:r>
            <a:r>
              <a:rPr lang="en-US" altLang="en-US" smtClean="0">
                <a:solidFill>
                  <a:srgbClr val="FF6600"/>
                </a:solidFill>
                <a:latin typeface="Comic Sans MS" panose="030F0702030302020204" pitchFamily="66" charset="0"/>
                <a:ea typeface="ヒラギノ角ゴ Pro W3" pitchFamily="-84" charset="-128"/>
              </a:rPr>
              <a:t>SLS(j)= min</a:t>
            </a:r>
            <a:r>
              <a:rPr lang="en-US" altLang="en-US" baseline="-25000" smtClean="0">
                <a:solidFill>
                  <a:srgbClr val="FF6600"/>
                </a:solidFill>
                <a:latin typeface="Comic Sans MS" panose="030F0702030302020204" pitchFamily="66" charset="0"/>
                <a:ea typeface="ヒラギノ角ゴ Pro W3" pitchFamily="-84" charset="-128"/>
              </a:rPr>
              <a:t>i</a:t>
            </a:r>
            <a:r>
              <a:rPr lang="en-US" altLang="en-US" smtClean="0">
                <a:solidFill>
                  <a:srgbClr val="FF6600"/>
                </a:solidFill>
                <a:latin typeface="Comic Sans MS" panose="030F0702030302020204" pitchFamily="66" charset="0"/>
                <a:ea typeface="ヒラギノ角ゴ Pro W3" pitchFamily="-84" charset="-128"/>
              </a:rPr>
              <a:t> { SLS(i-1) + c + e</a:t>
            </a:r>
            <a:r>
              <a:rPr lang="en-US" altLang="en-US" baseline="-25000" smtClean="0">
                <a:solidFill>
                  <a:srgbClr val="FF6600"/>
                </a:solidFill>
                <a:latin typeface="Comic Sans MS" panose="030F0702030302020204" pitchFamily="66" charset="0"/>
                <a:ea typeface="ヒラギノ角ゴ Pro W3" pitchFamily="-84" charset="-128"/>
              </a:rPr>
              <a:t>ij </a:t>
            </a:r>
            <a:r>
              <a:rPr lang="en-US" altLang="en-US" smtClean="0">
                <a:solidFill>
                  <a:srgbClr val="FF6600"/>
                </a:solidFill>
                <a:latin typeface="Comic Sans MS" panose="030F0702030302020204" pitchFamily="66" charset="0"/>
                <a:ea typeface="ヒラギノ角ゴ Pro W3" pitchFamily="-84" charset="-128"/>
              </a:rPr>
              <a:t>}</a:t>
            </a:r>
          </a:p>
          <a:p>
            <a:pPr>
              <a:lnSpc>
                <a:spcPct val="90000"/>
              </a:lnSpc>
              <a:buFont typeface="Wingdings 2" panose="05020102010507070707" pitchFamily="18" charset="2"/>
              <a:buNone/>
            </a:pPr>
            <a:endParaRPr lang="en-US" altLang="en-US" smtClean="0">
              <a:solidFill>
                <a:srgbClr val="21B2C9"/>
              </a:solidFill>
              <a:latin typeface="Comic Sans MS" panose="030F0702030302020204" pitchFamily="66" charset="0"/>
              <a:ea typeface="ヒラギノ角ゴ Pro W3" pitchFamily="-84" charset="-128"/>
            </a:endParaRPr>
          </a:p>
          <a:p>
            <a:pPr>
              <a:lnSpc>
                <a:spcPct val="90000"/>
              </a:lnSpc>
              <a:buFont typeface="Wingdings 2" panose="05020102010507070707" pitchFamily="18" charset="2"/>
              <a:buNone/>
            </a:pPr>
            <a:endParaRPr lang="en-US" altLang="en-US" smtClean="0">
              <a:solidFill>
                <a:srgbClr val="21B2C9"/>
              </a:solidFill>
              <a:latin typeface="Comic Sans MS" panose="030F0702030302020204" pitchFamily="66" charset="0"/>
              <a:ea typeface="ヒラギノ角ゴ Pro W3" pitchFamily="-84" charset="-128"/>
            </a:endParaRPr>
          </a:p>
        </p:txBody>
      </p:sp>
      <p:sp>
        <p:nvSpPr>
          <p:cNvPr id="73730" name="Footer Placeholder 4"/>
          <p:cNvSpPr>
            <a:spLocks noGrp="1"/>
          </p:cNvSpPr>
          <p:nvPr>
            <p:ph type="ftr" sz="quarter" idx="11"/>
          </p:nvPr>
        </p:nvSpPr>
        <p:spPr bwMode="auto">
          <a:xfrm>
            <a:off x="2667000" y="6416675"/>
            <a:ext cx="3352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7373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B4092B0B-6F79-449C-8ABA-3F0B9C1168BB}" type="slidenum">
              <a:rPr lang="en-US" altLang="en-US" sz="1200">
                <a:solidFill>
                  <a:srgbClr val="045C75"/>
                </a:solidFill>
              </a:rPr>
              <a:pPr eaLnBrk="1" hangingPunct="1"/>
              <a:t>55</a:t>
            </a:fld>
            <a:endParaRPr lang="en-US" altLang="en-US" sz="1200">
              <a:solidFill>
                <a:srgbClr val="045C75"/>
              </a:solidFill>
            </a:endParaRPr>
          </a:p>
        </p:txBody>
      </p:sp>
      <p:sp>
        <p:nvSpPr>
          <p:cNvPr id="73732" name="Title 3"/>
          <p:cNvSpPr>
            <a:spLocks noGrp="1"/>
          </p:cNvSpPr>
          <p:nvPr>
            <p:ph type="title"/>
          </p:nvPr>
        </p:nvSpPr>
        <p:spPr>
          <a:xfrm>
            <a:off x="381000" y="152400"/>
            <a:ext cx="8229600" cy="1143000"/>
          </a:xfrm>
        </p:spPr>
        <p:txBody>
          <a:bodyPr/>
          <a:lstStyle/>
          <a:p>
            <a:r>
              <a:rPr lang="en-US" altLang="en-US" sz="4600" smtClean="0">
                <a:latin typeface="Comic Sans MS" panose="030F0702030302020204" pitchFamily="66" charset="0"/>
                <a:ea typeface="ヒラギノ角ゴ Pro W3" pitchFamily="-84" charset="-128"/>
              </a:rPr>
              <a:t>Writing the recurrence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381000"/>
            <a:ext cx="8229600" cy="1143000"/>
          </a:xfrm>
        </p:spPr>
        <p:txBody>
          <a:bodyPr/>
          <a:lstStyle/>
          <a:p>
            <a:r>
              <a:rPr lang="en-US" altLang="en-US" sz="4600" smtClean="0">
                <a:latin typeface="Comic Sans MS" panose="030F0702030302020204" pitchFamily="66" charset="0"/>
                <a:ea typeface="ヒラギノ角ゴ Pro W3" pitchFamily="-84" charset="-128"/>
              </a:rPr>
              <a:t>Time Analysis:</a:t>
            </a:r>
          </a:p>
        </p:txBody>
      </p:sp>
      <p:sp>
        <p:nvSpPr>
          <p:cNvPr id="3" name="Content Placeholder 2"/>
          <p:cNvSpPr>
            <a:spLocks noGrp="1"/>
          </p:cNvSpPr>
          <p:nvPr>
            <p:ph idx="1"/>
          </p:nvPr>
        </p:nvSpPr>
        <p:spPr/>
        <p:txBody>
          <a:bodyPr/>
          <a:lstStyle/>
          <a:p>
            <a:pPr algn="just">
              <a:buFont typeface="Wingdings 2" charset="0"/>
              <a:buChar char=""/>
              <a:defRPr/>
            </a:pPr>
            <a:r>
              <a:rPr lang="en-US" dirty="0" err="1">
                <a:solidFill>
                  <a:schemeClr val="bg2">
                    <a:lumMod val="50000"/>
                  </a:schemeClr>
                </a:solidFill>
                <a:latin typeface="Comic Sans MS" pitchFamily="66" charset="0"/>
              </a:rPr>
              <a:t>e</a:t>
            </a:r>
            <a:r>
              <a:rPr lang="en-US" baseline="-25000" dirty="0" err="1" smtClean="0">
                <a:solidFill>
                  <a:schemeClr val="bg2">
                    <a:lumMod val="50000"/>
                  </a:schemeClr>
                </a:solidFill>
                <a:latin typeface="Comic Sans MS" pitchFamily="66" charset="0"/>
              </a:rPr>
              <a:t>ij</a:t>
            </a:r>
            <a:r>
              <a:rPr lang="en-US" dirty="0" smtClean="0">
                <a:solidFill>
                  <a:schemeClr val="bg2">
                    <a:lumMod val="50000"/>
                  </a:schemeClr>
                </a:solidFill>
                <a:latin typeface="Comic Sans MS" pitchFamily="66" charset="0"/>
              </a:rPr>
              <a:t> values can be pre-computed in O(n</a:t>
            </a:r>
            <a:r>
              <a:rPr lang="en-US" baseline="30000" dirty="0" smtClean="0">
                <a:solidFill>
                  <a:schemeClr val="bg2">
                    <a:lumMod val="50000"/>
                  </a:schemeClr>
                </a:solidFill>
                <a:latin typeface="Comic Sans MS" pitchFamily="66" charset="0"/>
              </a:rPr>
              <a:t>3</a:t>
            </a:r>
            <a:r>
              <a:rPr lang="en-US" dirty="0" smtClean="0">
                <a:solidFill>
                  <a:schemeClr val="bg2">
                    <a:lumMod val="50000"/>
                  </a:schemeClr>
                </a:solidFill>
                <a:latin typeface="Comic Sans MS" pitchFamily="66" charset="0"/>
              </a:rPr>
              <a:t>) time. </a:t>
            </a:r>
            <a:endParaRPr lang="en-US" dirty="0">
              <a:solidFill>
                <a:schemeClr val="bg2">
                  <a:lumMod val="50000"/>
                </a:schemeClr>
              </a:solidFill>
              <a:latin typeface="Comic Sans MS" pitchFamily="66" charset="0"/>
            </a:endParaRPr>
          </a:p>
          <a:p>
            <a:pPr algn="just">
              <a:buFont typeface="Wingdings 2" charset="0"/>
              <a:buChar char=""/>
              <a:defRPr/>
            </a:pPr>
            <a:endParaRPr lang="en-US" dirty="0" smtClean="0">
              <a:solidFill>
                <a:schemeClr val="bg2">
                  <a:lumMod val="50000"/>
                </a:schemeClr>
              </a:solidFill>
              <a:latin typeface="Comic Sans MS" pitchFamily="66" charset="0"/>
            </a:endParaRPr>
          </a:p>
          <a:p>
            <a:pPr algn="just">
              <a:buFont typeface="Wingdings 2" charset="0"/>
              <a:buChar char=""/>
              <a:defRPr/>
            </a:pPr>
            <a:r>
              <a:rPr lang="en-US" dirty="0" smtClean="0">
                <a:solidFill>
                  <a:schemeClr val="bg2">
                    <a:lumMod val="50000"/>
                  </a:schemeClr>
                </a:solidFill>
                <a:latin typeface="Comic Sans MS" pitchFamily="66" charset="0"/>
              </a:rPr>
              <a:t>Additional Time: n entries, each entry computes the minimum of at most n values each of which can be computed in constant time. Thus a total of O(n</a:t>
            </a:r>
            <a:r>
              <a:rPr lang="en-US" baseline="30000" dirty="0" smtClean="0">
                <a:solidFill>
                  <a:schemeClr val="bg2">
                    <a:lumMod val="50000"/>
                  </a:schemeClr>
                </a:solidFill>
                <a:latin typeface="Comic Sans MS" pitchFamily="66" charset="0"/>
              </a:rPr>
              <a:t>2</a:t>
            </a:r>
            <a:r>
              <a:rPr lang="en-US" dirty="0" smtClean="0">
                <a:solidFill>
                  <a:schemeClr val="bg2">
                    <a:lumMod val="50000"/>
                  </a:schemeClr>
                </a:solidFill>
                <a:latin typeface="Comic Sans MS" pitchFamily="66" charset="0"/>
              </a:rPr>
              <a:t>).</a:t>
            </a:r>
          </a:p>
          <a:p>
            <a:pPr algn="just">
              <a:buFont typeface="Wingdings 2" charset="0"/>
              <a:buChar char=""/>
              <a:defRPr/>
            </a:pPr>
            <a:endParaRPr lang="en-US" dirty="0">
              <a:solidFill>
                <a:schemeClr val="bg2">
                  <a:lumMod val="50000"/>
                </a:schemeClr>
              </a:solidFill>
              <a:latin typeface="Comic Sans MS" pitchFamily="66" charset="0"/>
            </a:endParaRPr>
          </a:p>
          <a:p>
            <a:pPr marL="0" indent="0" algn="just">
              <a:buFont typeface="Wingdings 2" charset="0"/>
              <a:buNone/>
              <a:defRPr/>
            </a:pPr>
            <a:endParaRPr lang="en-US" dirty="0" smtClean="0">
              <a:solidFill>
                <a:schemeClr val="bg2">
                  <a:lumMod val="50000"/>
                </a:schemeClr>
              </a:solidFill>
              <a:latin typeface="Comic Sans MS" pitchFamily="66" charset="0"/>
            </a:endParaRPr>
          </a:p>
          <a:p>
            <a:pPr algn="just">
              <a:buFont typeface="Wingdings 2" charset="0"/>
              <a:buChar char=""/>
              <a:defRPr/>
            </a:pPr>
            <a:endParaRPr lang="en-US" dirty="0">
              <a:solidFill>
                <a:schemeClr val="bg2">
                  <a:lumMod val="50000"/>
                </a:schemeClr>
              </a:solidFill>
              <a:latin typeface="Comic Sans MS" pitchFamily="66" charset="0"/>
            </a:endParaRPr>
          </a:p>
          <a:p>
            <a:pPr algn="just">
              <a:buFont typeface="Wingdings 2" charset="0"/>
              <a:buChar char=""/>
              <a:defRPr/>
            </a:pPr>
            <a:endParaRPr lang="en-US" dirty="0">
              <a:solidFill>
                <a:schemeClr val="bg2">
                  <a:lumMod val="50000"/>
                </a:schemeClr>
              </a:solidFill>
              <a:latin typeface="Comic Sans MS" pitchFamily="66" charset="0"/>
            </a:endParaRPr>
          </a:p>
        </p:txBody>
      </p:sp>
      <p:sp>
        <p:nvSpPr>
          <p:cNvPr id="7475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7475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D6C8243E-B64A-4FB4-9D1B-112E86EF4DA0}" type="slidenum">
              <a:rPr lang="en-US" altLang="en-US" sz="1200">
                <a:solidFill>
                  <a:srgbClr val="045C75"/>
                </a:solidFill>
              </a:rPr>
              <a:pPr eaLnBrk="1" hangingPunct="1"/>
              <a:t>56</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ctrTitle"/>
          </p:nvPr>
        </p:nvSpPr>
        <p:spPr>
          <a:xfrm>
            <a:off x="609600" y="1981200"/>
            <a:ext cx="7851648" cy="2362200"/>
          </a:xfrm>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sz="4600" dirty="0" smtClean="0">
                <a:latin typeface="Comic Sans MS" charset="0"/>
                <a:ea typeface="MS PGothic" charset="0"/>
              </a:rPr>
              <a:t>Knapsack Problem: Adding a Variable</a:t>
            </a:r>
            <a:endParaRPr lang="en-US" sz="4600" dirty="0">
              <a:latin typeface="Comic Sans MS" charset="0"/>
              <a:ea typeface="MS PGothic" charset="0"/>
            </a:endParaRPr>
          </a:p>
        </p:txBody>
      </p:sp>
      <p:sp>
        <p:nvSpPr>
          <p:cNvPr id="7577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D1EAEE"/>
                </a:solidFill>
              </a:rPr>
              <a:t>Workshop on Design and Analysis of Algorithms at Epitech University, France</a:t>
            </a:r>
          </a:p>
        </p:txBody>
      </p:sp>
      <p:sp>
        <p:nvSpPr>
          <p:cNvPr id="7577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4F318161-E5CE-437A-8B0F-E0B7340D4620}" type="slidenum">
              <a:rPr lang="en-US" altLang="en-US" sz="1200">
                <a:solidFill>
                  <a:srgbClr val="D1EAEE"/>
                </a:solidFill>
              </a:rPr>
              <a:pPr eaLnBrk="1" hangingPunct="1"/>
              <a:t>57</a:t>
            </a:fld>
            <a:endParaRPr lang="en-US" altLang="en-US" sz="1200">
              <a:solidFill>
                <a:srgbClr val="D1EAEE"/>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7782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BA84BCB8-C3DF-4F58-AB3E-4B14E8ECC33E}" type="slidenum">
              <a:rPr lang="en-US" altLang="en-US" sz="1200">
                <a:solidFill>
                  <a:srgbClr val="045C75"/>
                </a:solidFill>
              </a:rPr>
              <a:pPr eaLnBrk="1" hangingPunct="1"/>
              <a:t>58</a:t>
            </a:fld>
            <a:endParaRPr lang="en-US" altLang="en-US" sz="1200">
              <a:solidFill>
                <a:srgbClr val="045C75"/>
              </a:solidFill>
            </a:endParaRPr>
          </a:p>
        </p:txBody>
      </p:sp>
      <p:sp>
        <p:nvSpPr>
          <p:cNvPr id="77827" name="Title 1"/>
          <p:cNvSpPr>
            <a:spLocks noGrp="1"/>
          </p:cNvSpPr>
          <p:nvPr>
            <p:ph type="title" idx="4294967295"/>
          </p:nvPr>
        </p:nvSpPr>
        <p:spPr>
          <a:xfrm>
            <a:off x="457200" y="228600"/>
            <a:ext cx="8229600" cy="1895475"/>
          </a:xfrm>
        </p:spPr>
        <p:txBody>
          <a:bodyPr/>
          <a:lstStyle/>
          <a:p>
            <a:pPr eaLnBrk="1">
              <a:buFont typeface="StarSymbol" charset="0"/>
              <a:buNone/>
            </a:pPr>
            <a:r>
              <a:rPr lang="en-US" altLang="en-US" sz="4600" smtClean="0">
                <a:latin typeface="Comic Sans MS" panose="030F0702030302020204" pitchFamily="66" charset="0"/>
                <a:ea typeface="ヒラギノ角ゴ Pro W3" pitchFamily="-84" charset="-128"/>
              </a:rPr>
              <a:t>FRACTIONAL KNAPSACK PROBLEM</a:t>
            </a:r>
          </a:p>
        </p:txBody>
      </p:sp>
      <p:sp>
        <p:nvSpPr>
          <p:cNvPr id="77828" name="Subtitle 2"/>
          <p:cNvSpPr>
            <a:spLocks noGrp="1"/>
          </p:cNvSpPr>
          <p:nvPr>
            <p:ph type="subTitle" idx="4294967295"/>
          </p:nvPr>
        </p:nvSpPr>
        <p:spPr>
          <a:xfrm>
            <a:off x="304800" y="2133600"/>
            <a:ext cx="8228013" cy="3714750"/>
          </a:xfrm>
        </p:spPr>
        <p:txBody>
          <a:bodyPr anchor="ctr"/>
          <a:lstStyle/>
          <a:p>
            <a:pPr marL="0" indent="0" eaLnBrk="1" hangingPunct="1">
              <a:lnSpc>
                <a:spcPct val="90000"/>
              </a:lnSpc>
              <a:spcBef>
                <a:spcPts val="550"/>
              </a:spcBef>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cs typeface="Times New Roman" pitchFamily="18" charset="0"/>
              </a:rPr>
              <a:t>Given a set S of n items, with value </a:t>
            </a:r>
            <a:r>
              <a:rPr lang="en-US" b="1" dirty="0" smtClean="0">
                <a:solidFill>
                  <a:schemeClr val="bg2">
                    <a:lumMod val="50000"/>
                  </a:schemeClr>
                </a:solidFill>
                <a:latin typeface="Comic Sans MS" pitchFamily="66" charset="0"/>
                <a:ea typeface="ヒラギノ角ゴ Pro W3" pitchFamily="-84" charset="-128"/>
                <a:cs typeface="Times New Roman" pitchFamily="18" charset="0"/>
              </a:rPr>
              <a:t>v</a:t>
            </a:r>
            <a:r>
              <a:rPr lang="en-US" baseline="-25000" dirty="0" smtClean="0">
                <a:solidFill>
                  <a:schemeClr val="bg2">
                    <a:lumMod val="50000"/>
                  </a:schemeClr>
                </a:solidFill>
                <a:latin typeface="Comic Sans MS" pitchFamily="66" charset="0"/>
                <a:ea typeface="ヒラギノ角ゴ Pro W3" pitchFamily="-84" charset="-128"/>
                <a:cs typeface="Times New Roman" pitchFamily="18" charset="0"/>
              </a:rPr>
              <a:t>i</a:t>
            </a:r>
            <a:r>
              <a:rPr lang="en-US" dirty="0" smtClean="0">
                <a:solidFill>
                  <a:schemeClr val="bg2">
                    <a:lumMod val="50000"/>
                  </a:schemeClr>
                </a:solidFill>
                <a:latin typeface="Comic Sans MS" pitchFamily="66" charset="0"/>
                <a:ea typeface="ヒラギノ角ゴ Pro W3" pitchFamily="-84" charset="-128"/>
                <a:cs typeface="Times New Roman" pitchFamily="18" charset="0"/>
              </a:rPr>
              <a:t> and weight </a:t>
            </a:r>
            <a:r>
              <a:rPr lang="en-US" b="1" dirty="0" err="1" smtClean="0">
                <a:solidFill>
                  <a:schemeClr val="bg2">
                    <a:lumMod val="50000"/>
                  </a:schemeClr>
                </a:solidFill>
                <a:latin typeface="Comic Sans MS" pitchFamily="66" charset="0"/>
                <a:ea typeface="ヒラギノ角ゴ Pro W3" pitchFamily="-84" charset="-128"/>
                <a:cs typeface="Times New Roman" pitchFamily="18" charset="0"/>
              </a:rPr>
              <a:t>w</a:t>
            </a:r>
            <a:r>
              <a:rPr lang="en-US" baseline="-25000" dirty="0" err="1" smtClean="0">
                <a:solidFill>
                  <a:schemeClr val="bg2">
                    <a:lumMod val="50000"/>
                  </a:schemeClr>
                </a:solidFill>
                <a:latin typeface="Comic Sans MS" pitchFamily="66" charset="0"/>
                <a:ea typeface="ヒラギノ角ゴ Pro W3" pitchFamily="-84" charset="-128"/>
                <a:cs typeface="Times New Roman" pitchFamily="18" charset="0"/>
              </a:rPr>
              <a:t>i</a:t>
            </a:r>
            <a:r>
              <a:rPr lang="en-US" dirty="0" smtClean="0">
                <a:solidFill>
                  <a:schemeClr val="bg2">
                    <a:lumMod val="50000"/>
                  </a:schemeClr>
                </a:solidFill>
                <a:latin typeface="Comic Sans MS" pitchFamily="66" charset="0"/>
                <a:ea typeface="ヒラギノ角ゴ Pro W3" pitchFamily="-84" charset="-128"/>
                <a:cs typeface="Times New Roman" pitchFamily="18" charset="0"/>
              </a:rPr>
              <a:t> and a knapsack with capacity </a:t>
            </a:r>
            <a:r>
              <a:rPr lang="en-US" b="1" dirty="0" smtClean="0">
                <a:solidFill>
                  <a:schemeClr val="bg2">
                    <a:lumMod val="50000"/>
                  </a:schemeClr>
                </a:solidFill>
                <a:latin typeface="Comic Sans MS" pitchFamily="66" charset="0"/>
                <a:ea typeface="ヒラギノ角ゴ Pro W3" pitchFamily="-84" charset="-128"/>
                <a:cs typeface="Times New Roman" pitchFamily="18" charset="0"/>
              </a:rPr>
              <a:t>W</a:t>
            </a:r>
            <a:r>
              <a:rPr lang="en-US" dirty="0" smtClean="0">
                <a:solidFill>
                  <a:schemeClr val="bg2">
                    <a:lumMod val="50000"/>
                  </a:schemeClr>
                </a:solidFill>
                <a:latin typeface="Comic Sans MS" pitchFamily="66" charset="0"/>
                <a:ea typeface="ヒラギノ角ゴ Pro W3" pitchFamily="-84" charset="-128"/>
                <a:cs typeface="Times New Roman" pitchFamily="18" charset="0"/>
              </a:rPr>
              <a:t>.</a:t>
            </a:r>
          </a:p>
          <a:p>
            <a:pPr marL="0" indent="0" eaLnBrk="1" hangingPunct="1">
              <a:lnSpc>
                <a:spcPct val="90000"/>
              </a:lnSpc>
              <a:spcBef>
                <a:spcPts val="550"/>
              </a:spcBef>
              <a:buFont typeface="Wingdings 2" panose="05020102010507070707" pitchFamily="18" charset="2"/>
              <a:buNone/>
              <a:defRPr/>
            </a:pPr>
            <a:endParaRPr lang="en-US" dirty="0" smtClean="0">
              <a:solidFill>
                <a:schemeClr val="bg2">
                  <a:lumMod val="50000"/>
                </a:schemeClr>
              </a:solidFill>
              <a:latin typeface="Comic Sans MS" pitchFamily="66" charset="0"/>
              <a:ea typeface="ヒラギノ角ゴ Pro W3" pitchFamily="-84" charset="-128"/>
              <a:cs typeface="Times New Roman" pitchFamily="18" charset="0"/>
            </a:endParaRPr>
          </a:p>
          <a:p>
            <a:pPr marL="0" indent="0" eaLnBrk="1" hangingPunct="1">
              <a:lnSpc>
                <a:spcPct val="90000"/>
              </a:lnSpc>
              <a:spcBef>
                <a:spcPts val="550"/>
              </a:spcBef>
              <a:buFont typeface="Wingdings 2" panose="05020102010507070707" pitchFamily="18" charset="2"/>
              <a:buNone/>
              <a:defRPr/>
            </a:pPr>
            <a:r>
              <a:rPr lang="en-US" b="1" dirty="0" smtClean="0">
                <a:solidFill>
                  <a:srgbClr val="FF6600"/>
                </a:solidFill>
                <a:latin typeface="Comic Sans MS" pitchFamily="66" charset="0"/>
                <a:ea typeface="ヒラギノ角ゴ Pro W3" pitchFamily="-84" charset="-128"/>
                <a:cs typeface="Times New Roman" pitchFamily="18" charset="0"/>
              </a:rPr>
              <a:t>Aim: </a:t>
            </a:r>
            <a:r>
              <a:rPr lang="en-US" dirty="0" smtClean="0">
                <a:solidFill>
                  <a:srgbClr val="FF6600"/>
                </a:solidFill>
                <a:latin typeface="Comic Sans MS" pitchFamily="66" charset="0"/>
                <a:ea typeface="ヒラギノ角ゴ Pro W3" pitchFamily="-84" charset="-128"/>
                <a:cs typeface="Times New Roman" pitchFamily="18" charset="0"/>
              </a:rPr>
              <a:t>Pick items with maximum total  value  but with weight at most</a:t>
            </a:r>
            <a:r>
              <a:rPr lang="en-US" i="1" dirty="0" smtClean="0">
                <a:solidFill>
                  <a:srgbClr val="FF6600"/>
                </a:solidFill>
                <a:latin typeface="Comic Sans MS" pitchFamily="66" charset="0"/>
                <a:ea typeface="ヒラギノ角ゴ Pro W3" pitchFamily="-84" charset="-128"/>
                <a:cs typeface="Times New Roman" pitchFamily="18" charset="0"/>
              </a:rPr>
              <a:t> </a:t>
            </a:r>
            <a:r>
              <a:rPr lang="en-US" dirty="0" smtClean="0">
                <a:solidFill>
                  <a:srgbClr val="FF6600"/>
                </a:solidFill>
                <a:latin typeface="Comic Sans MS" pitchFamily="66" charset="0"/>
                <a:ea typeface="ヒラギノ角ゴ Pro W3" pitchFamily="-84" charset="-128"/>
                <a:cs typeface="Times New Roman" pitchFamily="18" charset="0"/>
              </a:rPr>
              <a:t>W. You may choose fractions of items.</a:t>
            </a:r>
          </a:p>
        </p:txBody>
      </p:sp>
      <p:sp>
        <p:nvSpPr>
          <p:cNvPr id="77829" name="Footer Placeholder 5"/>
          <p:cNvSpPr txBox="1">
            <a:spLocks noChangeArrowheads="1"/>
          </p:cNvSpPr>
          <p:nvPr/>
        </p:nvSpPr>
        <p:spPr bwMode="auto">
          <a:xfrm>
            <a:off x="287338" y="6194425"/>
            <a:ext cx="186531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a:endParaRPr lang="en-US" altLang="en-US" sz="1800">
              <a:solidFill>
                <a:srgbClr val="000000"/>
              </a:solidFill>
              <a:latin typeface="Liberation Serif"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457200" y="533400"/>
            <a:ext cx="8229600" cy="1143000"/>
          </a:xfrm>
        </p:spPr>
        <p:txBody>
          <a:bodyPr/>
          <a:lstStyle/>
          <a:p>
            <a:pPr eaLnBrk="1">
              <a:buFont typeface="StarSymbol" charset="0"/>
              <a:buNone/>
            </a:pPr>
            <a:r>
              <a:rPr lang="en-US" altLang="en-US" sz="4600" smtClean="0">
                <a:latin typeface="Comic Sans MS" panose="030F0702030302020204" pitchFamily="66" charset="0"/>
                <a:ea typeface="ヒラギノ角ゴ Pro W3" pitchFamily="-84" charset="-128"/>
              </a:rPr>
              <a:t>GREEDY APPROACH</a:t>
            </a:r>
          </a:p>
        </p:txBody>
      </p:sp>
      <p:sp>
        <p:nvSpPr>
          <p:cNvPr id="79874" name="Content Placeholder 2"/>
          <p:cNvSpPr>
            <a:spLocks noGrp="1"/>
          </p:cNvSpPr>
          <p:nvPr>
            <p:ph idx="1"/>
          </p:nvPr>
        </p:nvSpPr>
        <p:spPr/>
        <p:txBody>
          <a:bodyPr/>
          <a:lstStyle/>
          <a:p>
            <a:pPr marL="0" indent="0" eaLnBrk="1">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cs typeface="Times New Roman" pitchFamily="18" charset="0"/>
              </a:rPr>
              <a:t>Pick the items in the decreasing order of value  per unit weight i.e. highest first.</a:t>
            </a:r>
          </a:p>
        </p:txBody>
      </p:sp>
      <p:sp>
        <p:nvSpPr>
          <p:cNvPr id="79875"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798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56ADCADD-834C-4F2F-B4CC-45EE375596D2}" type="slidenum">
              <a:rPr lang="en-US" altLang="en-US" sz="1200">
                <a:solidFill>
                  <a:srgbClr val="045C75"/>
                </a:solidFill>
              </a:rPr>
              <a:pPr eaLnBrk="1" hangingPunct="1"/>
              <a:t>59</a:t>
            </a:fld>
            <a:endParaRPr lang="en-US" altLang="en-US" sz="1200">
              <a:solidFill>
                <a:srgbClr val="045C75"/>
              </a:solidFill>
            </a:endParaRPr>
          </a:p>
        </p:txBody>
      </p:sp>
      <p:sp>
        <p:nvSpPr>
          <p:cNvPr id="79877" name="Footer Placeholder 3"/>
          <p:cNvSpPr txBox="1">
            <a:spLocks noChangeArrowheads="1"/>
          </p:cNvSpPr>
          <p:nvPr/>
        </p:nvSpPr>
        <p:spPr bwMode="auto">
          <a:xfrm>
            <a:off x="425450" y="5848350"/>
            <a:ext cx="158908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a:endParaRPr lang="en-US" altLang="en-US" sz="1800">
              <a:solidFill>
                <a:srgbClr val="000000"/>
              </a:solidFill>
              <a:latin typeface="Liberation Serif" charset="0"/>
            </a:endParaRPr>
          </a:p>
          <a:p>
            <a:pPr algn="ctr" eaLnBrk="1"/>
            <a:endParaRPr lang="en-US" altLang="en-US" sz="1800">
              <a:solidFill>
                <a:srgbClr val="000000"/>
              </a:solidFill>
              <a:latin typeface="Liberation Serif"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287338"/>
            <a:ext cx="8229600" cy="990600"/>
          </a:xfrm>
        </p:spPr>
        <p:txBody>
          <a:bodyPr/>
          <a:lstStyle/>
          <a:p>
            <a:r>
              <a:rPr lang="en-US" altLang="en-US" sz="4600" smtClean="0">
                <a:latin typeface="Comic Sans MS" panose="030F0702030302020204" pitchFamily="66" charset="0"/>
                <a:ea typeface="ヒラギノ角ゴ Pro W3" pitchFamily="-84" charset="-128"/>
              </a:rPr>
              <a:t>Greedy does not work</a:t>
            </a:r>
          </a:p>
        </p:txBody>
      </p:sp>
      <p:sp>
        <p:nvSpPr>
          <p:cNvPr id="22530" name="Slide Number Placeholder 2"/>
          <p:cNvSpPr>
            <a:spLocks noGrp="1"/>
          </p:cNvSpPr>
          <p:nvPr>
            <p:ph type="sldNum" sz="quarter" idx="12"/>
          </p:nvPr>
        </p:nvSpPr>
        <p:spPr bwMode="auto">
          <a:xfrm>
            <a:off x="7924800" y="6110288"/>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9DA5057E-2B12-473C-B06B-B4DA9DC778D1}" type="slidenum">
              <a:rPr lang="en-US" altLang="en-US" sz="1200">
                <a:solidFill>
                  <a:srgbClr val="045C75"/>
                </a:solidFill>
              </a:rPr>
              <a:pPr eaLnBrk="1" hangingPunct="1"/>
              <a:t>6</a:t>
            </a:fld>
            <a:endParaRPr lang="en-US" altLang="en-US" sz="1200">
              <a:solidFill>
                <a:srgbClr val="045C75"/>
              </a:solidFill>
            </a:endParaRPr>
          </a:p>
        </p:txBody>
      </p:sp>
      <p:sp>
        <p:nvSpPr>
          <p:cNvPr id="22531" name="Title 1"/>
          <p:cNvSpPr txBox="1">
            <a:spLocks/>
          </p:cNvSpPr>
          <p:nvPr/>
        </p:nvSpPr>
        <p:spPr bwMode="auto">
          <a:xfrm>
            <a:off x="471488" y="-322263"/>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5000">
                <a:solidFill>
                  <a:schemeClr val="tx2"/>
                </a:solidFill>
                <a:latin typeface="Calibri" panose="020F0502020204030204" pitchFamily="34" charset="0"/>
              </a:rPr>
              <a:t/>
            </a:r>
            <a:br>
              <a:rPr lang="en-US" altLang="en-US" sz="5000">
                <a:solidFill>
                  <a:schemeClr val="tx2"/>
                </a:solidFill>
                <a:latin typeface="Calibri" panose="020F0502020204030204" pitchFamily="34" charset="0"/>
              </a:rPr>
            </a:br>
            <a:r>
              <a:rPr lang="en-US" altLang="en-US" sz="5000">
                <a:solidFill>
                  <a:schemeClr val="tx2"/>
                </a:solidFill>
                <a:latin typeface="Calibri" panose="020F0502020204030204" pitchFamily="34" charset="0"/>
              </a:rPr>
              <a:t/>
            </a:r>
            <a:br>
              <a:rPr lang="en-US" altLang="en-US" sz="5000">
                <a:solidFill>
                  <a:schemeClr val="tx2"/>
                </a:solidFill>
                <a:latin typeface="Calibri" panose="020F0502020204030204" pitchFamily="34" charset="0"/>
              </a:rPr>
            </a:br>
            <a:r>
              <a:rPr lang="en-US" altLang="en-US" sz="5000">
                <a:solidFill>
                  <a:schemeClr val="tx2"/>
                </a:solidFill>
                <a:latin typeface="Calibri" panose="020F0502020204030204" pitchFamily="34" charset="0"/>
              </a:rPr>
              <a:t/>
            </a:r>
            <a:br>
              <a:rPr lang="en-US" altLang="en-US" sz="5000">
                <a:solidFill>
                  <a:schemeClr val="tx2"/>
                </a:solidFill>
                <a:latin typeface="Calibri" panose="020F0502020204030204" pitchFamily="34" charset="0"/>
              </a:rPr>
            </a:br>
            <a:r>
              <a:rPr lang="en-US" altLang="en-US" sz="5000">
                <a:solidFill>
                  <a:schemeClr val="tx2"/>
                </a:solidFill>
                <a:latin typeface="Calibri" panose="020F0502020204030204" pitchFamily="34" charset="0"/>
              </a:rPr>
              <a:t/>
            </a:r>
            <a:br>
              <a:rPr lang="en-US" altLang="en-US" sz="5000">
                <a:solidFill>
                  <a:schemeClr val="tx2"/>
                </a:solidFill>
                <a:latin typeface="Calibri" panose="020F0502020204030204" pitchFamily="34" charset="0"/>
              </a:rPr>
            </a:br>
            <a:endParaRPr lang="en-US" altLang="en-US" sz="5000">
              <a:solidFill>
                <a:schemeClr val="tx2"/>
              </a:solidFill>
              <a:latin typeface="Calibri" panose="020F0502020204030204" pitchFamily="34" charset="0"/>
            </a:endParaRPr>
          </a:p>
        </p:txBody>
      </p:sp>
      <p:sp>
        <p:nvSpPr>
          <p:cNvPr id="22532" name="Line 6"/>
          <p:cNvSpPr>
            <a:spLocks noChangeShapeType="1"/>
          </p:cNvSpPr>
          <p:nvPr/>
        </p:nvSpPr>
        <p:spPr bwMode="auto">
          <a:xfrm>
            <a:off x="1436688" y="5006975"/>
            <a:ext cx="5043487" cy="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IN"/>
          </a:p>
        </p:txBody>
      </p:sp>
      <p:sp>
        <p:nvSpPr>
          <p:cNvPr id="22533" name="Text Box 8"/>
          <p:cNvSpPr txBox="1">
            <a:spLocks noChangeArrowheads="1"/>
          </p:cNvSpPr>
          <p:nvPr/>
        </p:nvSpPr>
        <p:spPr bwMode="auto">
          <a:xfrm>
            <a:off x="6667500" y="4967288"/>
            <a:ext cx="838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spcBef>
                <a:spcPct val="50000"/>
              </a:spcBef>
            </a:pPr>
            <a:r>
              <a:rPr kumimoji="1" lang="en-US" altLang="en-US" sz="1800" b="1">
                <a:latin typeface="Comic Sans MS" panose="030F0702030302020204" pitchFamily="66" charset="0"/>
                <a:ea typeface="MS PGothic" panose="020B0600070205080204" pitchFamily="34" charset="-128"/>
              </a:rPr>
              <a:t>Time</a:t>
            </a:r>
          </a:p>
        </p:txBody>
      </p:sp>
      <p:sp>
        <p:nvSpPr>
          <p:cNvPr id="22534" name="Line 9"/>
          <p:cNvSpPr>
            <a:spLocks noChangeShapeType="1"/>
          </p:cNvSpPr>
          <p:nvPr/>
        </p:nvSpPr>
        <p:spPr bwMode="auto">
          <a:xfrm>
            <a:off x="7086600" y="4249738"/>
            <a:ext cx="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IN"/>
          </a:p>
        </p:txBody>
      </p:sp>
      <p:sp>
        <p:nvSpPr>
          <p:cNvPr id="22535" name="Text Box 10"/>
          <p:cNvSpPr txBox="1">
            <a:spLocks noChangeArrowheads="1"/>
          </p:cNvSpPr>
          <p:nvPr/>
        </p:nvSpPr>
        <p:spPr bwMode="auto">
          <a:xfrm>
            <a:off x="1295400" y="501173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spcBef>
                <a:spcPct val="50000"/>
              </a:spcBef>
            </a:pPr>
            <a:r>
              <a:rPr kumimoji="1" lang="en-US" altLang="en-US" sz="1800" b="1">
                <a:latin typeface="Comic Sans MS" panose="030F0702030302020204" pitchFamily="66" charset="0"/>
                <a:ea typeface="MS PGothic" panose="020B0600070205080204" pitchFamily="34" charset="-128"/>
              </a:rPr>
              <a:t>0</a:t>
            </a:r>
          </a:p>
        </p:txBody>
      </p:sp>
      <p:sp>
        <p:nvSpPr>
          <p:cNvPr id="9" name="Rectangle 11"/>
          <p:cNvSpPr>
            <a:spLocks noChangeArrowheads="1"/>
          </p:cNvSpPr>
          <p:nvPr/>
        </p:nvSpPr>
        <p:spPr bwMode="auto">
          <a:xfrm>
            <a:off x="2012950" y="2039938"/>
            <a:ext cx="2125663" cy="304800"/>
          </a:xfrm>
          <a:prstGeom prst="rect">
            <a:avLst/>
          </a:prstGeom>
          <a:solidFill>
            <a:schemeClr val="accent6">
              <a:lumMod val="60000"/>
              <a:lumOff val="40000"/>
            </a:schemeClr>
          </a:solidFill>
          <a:ln w="15875">
            <a:solidFill>
              <a:schemeClr val="tx1"/>
            </a:solidFill>
            <a:miter lim="800000"/>
            <a:headEnd/>
            <a:tailEnd/>
          </a:ln>
        </p:spPr>
        <p:txBody>
          <a:bodyPr wrap="none" lIns="92075" tIns="46038" rIns="92075" bIns="46038" anchor="ctr"/>
          <a:lstStyle/>
          <a:p>
            <a:pPr>
              <a:defRPr/>
            </a:pPr>
            <a:r>
              <a:rPr lang="en-US">
                <a:latin typeface="Arial" charset="0"/>
                <a:ea typeface="ヒラギノ角ゴ Pro W3" charset="0"/>
                <a:cs typeface="ヒラギノ角ゴ Pro W3" charset="0"/>
              </a:rPr>
              <a:t>P(1)=10</a:t>
            </a:r>
          </a:p>
        </p:txBody>
      </p:sp>
      <p:sp>
        <p:nvSpPr>
          <p:cNvPr id="10" name="Rectangle 9"/>
          <p:cNvSpPr>
            <a:spLocks noChangeArrowheads="1"/>
          </p:cNvSpPr>
          <p:nvPr/>
        </p:nvSpPr>
        <p:spPr bwMode="auto">
          <a:xfrm>
            <a:off x="3588328" y="3224220"/>
            <a:ext cx="1059872" cy="340084"/>
          </a:xfrm>
          <a:prstGeom prst="rect">
            <a:avLst/>
          </a:prstGeom>
          <a:solidFill>
            <a:schemeClr val="tx2">
              <a:lumMod val="60000"/>
              <a:lumOff val="40000"/>
            </a:schemeClr>
          </a:solidFill>
          <a:ln w="15875">
            <a:solidFill>
              <a:schemeClr val="tx1"/>
            </a:solidFill>
            <a:miter lim="800000"/>
            <a:headEnd/>
            <a:tailEnd/>
          </a:ln>
        </p:spPr>
        <p:txBody>
          <a:bodyPr wrap="none" lIns="92075" tIns="46038" rIns="92075" bIns="46038" anchor="ctr">
            <a:scene3d>
              <a:camera prst="orthographicFront"/>
              <a:lightRig rig="threePt" dir="t"/>
            </a:scene3d>
            <a:sp3d extrusionH="57150">
              <a:bevelT w="38100" h="38100"/>
            </a:sp3d>
          </a:bodyPr>
          <a:lstStyle/>
          <a:p>
            <a:pPr>
              <a:defRPr/>
            </a:pPr>
            <a:r>
              <a:rPr lang="en-US" dirty="0">
                <a:latin typeface="Arial" charset="0"/>
                <a:ea typeface="+mn-ea"/>
              </a:rPr>
              <a:t>P(3)=4</a:t>
            </a:r>
          </a:p>
        </p:txBody>
      </p:sp>
      <p:sp>
        <p:nvSpPr>
          <p:cNvPr id="11" name="Rectangle 16"/>
          <p:cNvSpPr>
            <a:spLocks noChangeArrowheads="1"/>
          </p:cNvSpPr>
          <p:nvPr/>
        </p:nvSpPr>
        <p:spPr bwMode="auto">
          <a:xfrm>
            <a:off x="4132263" y="3716338"/>
            <a:ext cx="1582737" cy="344487"/>
          </a:xfrm>
          <a:prstGeom prst="rect">
            <a:avLst/>
          </a:prstGeom>
          <a:solidFill>
            <a:schemeClr val="accent6">
              <a:lumMod val="60000"/>
              <a:lumOff val="40000"/>
            </a:schemeClr>
          </a:solidFill>
          <a:ln w="15875">
            <a:solidFill>
              <a:schemeClr val="tx1"/>
            </a:solidFill>
            <a:miter lim="800000"/>
            <a:headEnd/>
            <a:tailEnd/>
          </a:ln>
        </p:spPr>
        <p:txBody>
          <a:bodyPr wrap="none" lIns="92075" tIns="46038" rIns="92075" bIns="46038" anchor="ctr"/>
          <a:lstStyle/>
          <a:p>
            <a:pPr>
              <a:defRPr/>
            </a:pPr>
            <a:r>
              <a:rPr lang="en-US">
                <a:latin typeface="Arial" charset="0"/>
                <a:ea typeface="ヒラギノ角ゴ Pro W3" charset="0"/>
                <a:cs typeface="ヒラギノ角ゴ Pro W3" charset="0"/>
              </a:rPr>
              <a:t>P(4)=20 </a:t>
            </a:r>
          </a:p>
        </p:txBody>
      </p:sp>
      <p:sp>
        <p:nvSpPr>
          <p:cNvPr id="12" name="Rectangle 17"/>
          <p:cNvSpPr>
            <a:spLocks noChangeArrowheads="1"/>
          </p:cNvSpPr>
          <p:nvPr/>
        </p:nvSpPr>
        <p:spPr bwMode="auto">
          <a:xfrm>
            <a:off x="2528888" y="2659063"/>
            <a:ext cx="1058862" cy="369887"/>
          </a:xfrm>
          <a:prstGeom prst="rect">
            <a:avLst/>
          </a:prstGeom>
          <a:solidFill>
            <a:schemeClr val="tx2">
              <a:lumMod val="60000"/>
              <a:lumOff val="40000"/>
            </a:schemeClr>
          </a:solidFill>
          <a:ln w="15875">
            <a:solidFill>
              <a:schemeClr val="tx1"/>
            </a:solidFill>
            <a:miter lim="800000"/>
            <a:headEnd/>
            <a:tailEnd/>
          </a:ln>
        </p:spPr>
        <p:txBody>
          <a:bodyPr wrap="none" lIns="92075" tIns="46038" rIns="92075" bIns="46038" anchor="ctr"/>
          <a:lstStyle/>
          <a:p>
            <a:pPr>
              <a:defRPr/>
            </a:pPr>
            <a:r>
              <a:rPr lang="en-US">
                <a:latin typeface="Arial" charset="0"/>
                <a:ea typeface="ヒラギノ角ゴ Pro W3" charset="0"/>
                <a:cs typeface="ヒラギノ角ゴ Pro W3" charset="0"/>
              </a:rPr>
              <a:t>P(2)=3</a:t>
            </a:r>
          </a:p>
        </p:txBody>
      </p:sp>
      <p:sp>
        <p:nvSpPr>
          <p:cNvPr id="22540" name="Line 18"/>
          <p:cNvSpPr>
            <a:spLocks noChangeShapeType="1"/>
          </p:cNvSpPr>
          <p:nvPr/>
        </p:nvSpPr>
        <p:spPr bwMode="auto">
          <a:xfrm rot="-5400000">
            <a:off x="327025" y="3324225"/>
            <a:ext cx="3308350" cy="0"/>
          </a:xfrm>
          <a:prstGeom prst="line">
            <a:avLst/>
          </a:prstGeom>
          <a:noFill/>
          <a:ln w="15875">
            <a:solidFill>
              <a:schemeClr val="tx1"/>
            </a:solidFill>
            <a:prstDash val="sysDot"/>
            <a:round/>
            <a:headEnd/>
            <a:tailEnd/>
          </a:ln>
          <a:extLst>
            <a:ext uri="{909E8E84-426E-40DD-AFC4-6F175D3DCCD1}">
              <a14:hiddenFill xmlns:a14="http://schemas.microsoft.com/office/drawing/2010/main">
                <a:noFill/>
              </a14:hiddenFill>
            </a:ext>
          </a:extLst>
        </p:spPr>
        <p:txBody>
          <a:bodyPr lIns="92075" tIns="46038" rIns="92075" bIns="46038"/>
          <a:lstStyle/>
          <a:p>
            <a:endParaRPr lang="en-IN"/>
          </a:p>
        </p:txBody>
      </p:sp>
      <p:sp>
        <p:nvSpPr>
          <p:cNvPr id="22541" name="Line 19"/>
          <p:cNvSpPr>
            <a:spLocks noChangeShapeType="1"/>
          </p:cNvSpPr>
          <p:nvPr/>
        </p:nvSpPr>
        <p:spPr bwMode="auto">
          <a:xfrm rot="-5400000">
            <a:off x="-198437" y="3324225"/>
            <a:ext cx="3308350" cy="0"/>
          </a:xfrm>
          <a:prstGeom prst="line">
            <a:avLst/>
          </a:prstGeom>
          <a:noFill/>
          <a:ln w="15875">
            <a:solidFill>
              <a:schemeClr val="tx1"/>
            </a:solidFill>
            <a:prstDash val="sysDot"/>
            <a:round/>
            <a:headEnd/>
            <a:tailEnd/>
          </a:ln>
          <a:extLst>
            <a:ext uri="{909E8E84-426E-40DD-AFC4-6F175D3DCCD1}">
              <a14:hiddenFill xmlns:a14="http://schemas.microsoft.com/office/drawing/2010/main">
                <a:noFill/>
              </a14:hiddenFill>
            </a:ext>
          </a:extLst>
        </p:spPr>
        <p:txBody>
          <a:bodyPr lIns="92075" tIns="46038" rIns="92075" bIns="46038"/>
          <a:lstStyle/>
          <a:p>
            <a:endParaRPr lang="en-IN"/>
          </a:p>
        </p:txBody>
      </p:sp>
      <p:sp>
        <p:nvSpPr>
          <p:cNvPr id="22542" name="Line 20"/>
          <p:cNvSpPr>
            <a:spLocks noChangeShapeType="1"/>
          </p:cNvSpPr>
          <p:nvPr/>
        </p:nvSpPr>
        <p:spPr bwMode="auto">
          <a:xfrm rot="-5400000">
            <a:off x="1327150" y="3349625"/>
            <a:ext cx="3359150" cy="0"/>
          </a:xfrm>
          <a:prstGeom prst="line">
            <a:avLst/>
          </a:prstGeom>
          <a:noFill/>
          <a:ln w="15875">
            <a:solidFill>
              <a:schemeClr val="tx1"/>
            </a:solidFill>
            <a:prstDash val="sysDot"/>
            <a:round/>
            <a:headEnd/>
            <a:tailEnd/>
          </a:ln>
          <a:extLst>
            <a:ext uri="{909E8E84-426E-40DD-AFC4-6F175D3DCCD1}">
              <a14:hiddenFill xmlns:a14="http://schemas.microsoft.com/office/drawing/2010/main">
                <a:noFill/>
              </a14:hiddenFill>
            </a:ext>
          </a:extLst>
        </p:spPr>
        <p:txBody>
          <a:bodyPr lIns="92075" tIns="46038" rIns="92075" bIns="46038"/>
          <a:lstStyle/>
          <a:p>
            <a:endParaRPr lang="en-IN"/>
          </a:p>
        </p:txBody>
      </p:sp>
      <p:sp>
        <p:nvSpPr>
          <p:cNvPr id="22543" name="Line 21"/>
          <p:cNvSpPr>
            <a:spLocks noChangeShapeType="1"/>
          </p:cNvSpPr>
          <p:nvPr/>
        </p:nvSpPr>
        <p:spPr bwMode="auto">
          <a:xfrm rot="-5400000">
            <a:off x="838993" y="3361532"/>
            <a:ext cx="3363913" cy="0"/>
          </a:xfrm>
          <a:prstGeom prst="line">
            <a:avLst/>
          </a:prstGeom>
          <a:noFill/>
          <a:ln w="15875">
            <a:solidFill>
              <a:schemeClr val="tx1"/>
            </a:solidFill>
            <a:prstDash val="sysDot"/>
            <a:round/>
            <a:headEnd/>
            <a:tailEnd/>
          </a:ln>
          <a:extLst>
            <a:ext uri="{909E8E84-426E-40DD-AFC4-6F175D3DCCD1}">
              <a14:hiddenFill xmlns:a14="http://schemas.microsoft.com/office/drawing/2010/main">
                <a:noFill/>
              </a14:hiddenFill>
            </a:ext>
          </a:extLst>
        </p:spPr>
        <p:txBody>
          <a:bodyPr lIns="92075" tIns="46038" rIns="92075" bIns="46038"/>
          <a:lstStyle/>
          <a:p>
            <a:endParaRPr lang="en-IN"/>
          </a:p>
        </p:txBody>
      </p:sp>
      <p:sp>
        <p:nvSpPr>
          <p:cNvPr id="22544" name="Line 22"/>
          <p:cNvSpPr>
            <a:spLocks noChangeShapeType="1"/>
          </p:cNvSpPr>
          <p:nvPr/>
        </p:nvSpPr>
        <p:spPr bwMode="auto">
          <a:xfrm rot="16200000" flipV="1">
            <a:off x="2435225" y="3349625"/>
            <a:ext cx="3382963" cy="23813"/>
          </a:xfrm>
          <a:prstGeom prst="line">
            <a:avLst/>
          </a:prstGeom>
          <a:noFill/>
          <a:ln w="15875">
            <a:solidFill>
              <a:schemeClr val="tx1"/>
            </a:solidFill>
            <a:prstDash val="sysDot"/>
            <a:round/>
            <a:headEnd/>
            <a:tailEnd/>
          </a:ln>
          <a:extLst>
            <a:ext uri="{909E8E84-426E-40DD-AFC4-6F175D3DCCD1}">
              <a14:hiddenFill xmlns:a14="http://schemas.microsoft.com/office/drawing/2010/main">
                <a:noFill/>
              </a14:hiddenFill>
            </a:ext>
          </a:extLst>
        </p:spPr>
        <p:txBody>
          <a:bodyPr lIns="92075" tIns="46038" rIns="92075" bIns="46038"/>
          <a:lstStyle/>
          <a:p>
            <a:endParaRPr lang="en-IN"/>
          </a:p>
        </p:txBody>
      </p:sp>
      <p:sp>
        <p:nvSpPr>
          <p:cNvPr id="22545" name="Line 23"/>
          <p:cNvSpPr>
            <a:spLocks noChangeShapeType="1"/>
          </p:cNvSpPr>
          <p:nvPr/>
        </p:nvSpPr>
        <p:spPr bwMode="auto">
          <a:xfrm rot="-5400000">
            <a:off x="1916906" y="3340894"/>
            <a:ext cx="3341688" cy="0"/>
          </a:xfrm>
          <a:prstGeom prst="line">
            <a:avLst/>
          </a:prstGeom>
          <a:noFill/>
          <a:ln w="15875">
            <a:solidFill>
              <a:schemeClr val="tx1"/>
            </a:solidFill>
            <a:prstDash val="sysDot"/>
            <a:round/>
            <a:headEnd/>
            <a:tailEnd/>
          </a:ln>
          <a:extLst>
            <a:ext uri="{909E8E84-426E-40DD-AFC4-6F175D3DCCD1}">
              <a14:hiddenFill xmlns:a14="http://schemas.microsoft.com/office/drawing/2010/main">
                <a:noFill/>
              </a14:hiddenFill>
            </a:ext>
          </a:extLst>
        </p:spPr>
        <p:txBody>
          <a:bodyPr lIns="92075" tIns="46038" rIns="92075" bIns="46038"/>
          <a:lstStyle/>
          <a:p>
            <a:endParaRPr lang="en-IN"/>
          </a:p>
        </p:txBody>
      </p:sp>
      <p:sp>
        <p:nvSpPr>
          <p:cNvPr id="22546" name="Line 24"/>
          <p:cNvSpPr>
            <a:spLocks noChangeShapeType="1"/>
          </p:cNvSpPr>
          <p:nvPr/>
        </p:nvSpPr>
        <p:spPr bwMode="auto">
          <a:xfrm rot="-5400000">
            <a:off x="3510756" y="3340894"/>
            <a:ext cx="3341688" cy="0"/>
          </a:xfrm>
          <a:prstGeom prst="line">
            <a:avLst/>
          </a:prstGeom>
          <a:noFill/>
          <a:ln w="15875">
            <a:solidFill>
              <a:schemeClr val="tx1"/>
            </a:solidFill>
            <a:prstDash val="sysDot"/>
            <a:round/>
            <a:headEnd/>
            <a:tailEnd/>
          </a:ln>
          <a:extLst>
            <a:ext uri="{909E8E84-426E-40DD-AFC4-6F175D3DCCD1}">
              <a14:hiddenFill xmlns:a14="http://schemas.microsoft.com/office/drawing/2010/main">
                <a:noFill/>
              </a14:hiddenFill>
            </a:ext>
          </a:extLst>
        </p:spPr>
        <p:txBody>
          <a:bodyPr lIns="92075" tIns="46038" rIns="92075" bIns="46038"/>
          <a:lstStyle/>
          <a:p>
            <a:endParaRPr lang="en-IN"/>
          </a:p>
        </p:txBody>
      </p:sp>
      <p:sp>
        <p:nvSpPr>
          <p:cNvPr id="22547" name="Line 25"/>
          <p:cNvSpPr>
            <a:spLocks noChangeShapeType="1"/>
          </p:cNvSpPr>
          <p:nvPr/>
        </p:nvSpPr>
        <p:spPr bwMode="auto">
          <a:xfrm rot="-5400000">
            <a:off x="2942431" y="3361532"/>
            <a:ext cx="3382963" cy="0"/>
          </a:xfrm>
          <a:prstGeom prst="line">
            <a:avLst/>
          </a:prstGeom>
          <a:noFill/>
          <a:ln w="15875">
            <a:solidFill>
              <a:schemeClr val="tx1"/>
            </a:solidFill>
            <a:prstDash val="sysDot"/>
            <a:round/>
            <a:headEnd/>
            <a:tailEnd/>
          </a:ln>
          <a:extLst>
            <a:ext uri="{909E8E84-426E-40DD-AFC4-6F175D3DCCD1}">
              <a14:hiddenFill xmlns:a14="http://schemas.microsoft.com/office/drawing/2010/main">
                <a:noFill/>
              </a14:hiddenFill>
            </a:ext>
          </a:extLst>
        </p:spPr>
        <p:txBody>
          <a:bodyPr lIns="92075" tIns="46038" rIns="92075" bIns="46038"/>
          <a:lstStyle/>
          <a:p>
            <a:endParaRPr lang="en-IN"/>
          </a:p>
        </p:txBody>
      </p:sp>
      <p:sp>
        <p:nvSpPr>
          <p:cNvPr id="22548" name="Line 26"/>
          <p:cNvSpPr>
            <a:spLocks noChangeShapeType="1"/>
          </p:cNvSpPr>
          <p:nvPr/>
        </p:nvSpPr>
        <p:spPr bwMode="auto">
          <a:xfrm rot="-5400000">
            <a:off x="4577556" y="3340894"/>
            <a:ext cx="3341688" cy="0"/>
          </a:xfrm>
          <a:prstGeom prst="line">
            <a:avLst/>
          </a:prstGeom>
          <a:noFill/>
          <a:ln w="15875">
            <a:solidFill>
              <a:schemeClr val="tx1"/>
            </a:solidFill>
            <a:prstDash val="sysDot"/>
            <a:round/>
            <a:headEnd/>
            <a:tailEnd/>
          </a:ln>
          <a:extLst>
            <a:ext uri="{909E8E84-426E-40DD-AFC4-6F175D3DCCD1}">
              <a14:hiddenFill xmlns:a14="http://schemas.microsoft.com/office/drawing/2010/main">
                <a:noFill/>
              </a14:hiddenFill>
            </a:ext>
          </a:extLst>
        </p:spPr>
        <p:txBody>
          <a:bodyPr lIns="92075" tIns="46038" rIns="92075" bIns="46038"/>
          <a:lstStyle/>
          <a:p>
            <a:endParaRPr lang="en-IN"/>
          </a:p>
        </p:txBody>
      </p:sp>
      <p:sp>
        <p:nvSpPr>
          <p:cNvPr id="22549" name="Line 27"/>
          <p:cNvSpPr>
            <a:spLocks noChangeShapeType="1"/>
          </p:cNvSpPr>
          <p:nvPr/>
        </p:nvSpPr>
        <p:spPr bwMode="auto">
          <a:xfrm rot="-5400000">
            <a:off x="4044156" y="3340894"/>
            <a:ext cx="3341688" cy="0"/>
          </a:xfrm>
          <a:prstGeom prst="line">
            <a:avLst/>
          </a:prstGeom>
          <a:noFill/>
          <a:ln w="15875">
            <a:solidFill>
              <a:schemeClr val="tx1"/>
            </a:solidFill>
            <a:prstDash val="sysDot"/>
            <a:round/>
            <a:headEnd/>
            <a:tailEnd/>
          </a:ln>
          <a:extLst>
            <a:ext uri="{909E8E84-426E-40DD-AFC4-6F175D3DCCD1}">
              <a14:hiddenFill xmlns:a14="http://schemas.microsoft.com/office/drawing/2010/main">
                <a:noFill/>
              </a14:hiddenFill>
            </a:ext>
          </a:extLst>
        </p:spPr>
        <p:txBody>
          <a:bodyPr lIns="92075" tIns="46038" rIns="92075" bIns="46038"/>
          <a:lstStyle/>
          <a:p>
            <a:endParaRPr lang="en-IN"/>
          </a:p>
        </p:txBody>
      </p:sp>
      <p:sp>
        <p:nvSpPr>
          <p:cNvPr id="22550" name="Text Box 30"/>
          <p:cNvSpPr txBox="1">
            <a:spLocks noChangeArrowheads="1"/>
          </p:cNvSpPr>
          <p:nvPr/>
        </p:nvSpPr>
        <p:spPr bwMode="auto">
          <a:xfrm>
            <a:off x="1824038" y="501173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spcBef>
                <a:spcPct val="50000"/>
              </a:spcBef>
            </a:pPr>
            <a:r>
              <a:rPr kumimoji="1" lang="en-US" altLang="en-US" sz="1800" b="1">
                <a:latin typeface="Comic Sans MS" panose="030F0702030302020204" pitchFamily="66" charset="0"/>
                <a:ea typeface="MS PGothic" panose="020B0600070205080204" pitchFamily="34" charset="-128"/>
              </a:rPr>
              <a:t>1</a:t>
            </a:r>
          </a:p>
        </p:txBody>
      </p:sp>
      <p:sp>
        <p:nvSpPr>
          <p:cNvPr id="22551" name="Text Box 31"/>
          <p:cNvSpPr txBox="1">
            <a:spLocks noChangeArrowheads="1"/>
          </p:cNvSpPr>
          <p:nvPr/>
        </p:nvSpPr>
        <p:spPr bwMode="auto">
          <a:xfrm>
            <a:off x="2324100" y="5053013"/>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spcBef>
                <a:spcPct val="50000"/>
              </a:spcBef>
            </a:pPr>
            <a:r>
              <a:rPr kumimoji="1" lang="en-US" altLang="en-US" sz="1800" b="1">
                <a:latin typeface="Comic Sans MS" panose="030F0702030302020204" pitchFamily="66" charset="0"/>
                <a:ea typeface="MS PGothic" panose="020B0600070205080204" pitchFamily="34" charset="-128"/>
              </a:rPr>
              <a:t>2</a:t>
            </a:r>
          </a:p>
        </p:txBody>
      </p:sp>
      <p:sp>
        <p:nvSpPr>
          <p:cNvPr id="22552" name="Text Box 32"/>
          <p:cNvSpPr txBox="1">
            <a:spLocks noChangeArrowheads="1"/>
          </p:cNvSpPr>
          <p:nvPr/>
        </p:nvSpPr>
        <p:spPr bwMode="auto">
          <a:xfrm>
            <a:off x="2811463" y="5053013"/>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spcBef>
                <a:spcPct val="50000"/>
              </a:spcBef>
            </a:pPr>
            <a:r>
              <a:rPr kumimoji="1" lang="en-US" altLang="en-US" sz="1800" b="1">
                <a:latin typeface="Comic Sans MS" panose="030F0702030302020204" pitchFamily="66" charset="0"/>
                <a:ea typeface="MS PGothic" panose="020B0600070205080204" pitchFamily="34" charset="-128"/>
              </a:rPr>
              <a:t>3</a:t>
            </a:r>
          </a:p>
        </p:txBody>
      </p:sp>
      <p:sp>
        <p:nvSpPr>
          <p:cNvPr id="22553" name="Text Box 33"/>
          <p:cNvSpPr txBox="1">
            <a:spLocks noChangeArrowheads="1"/>
          </p:cNvSpPr>
          <p:nvPr/>
        </p:nvSpPr>
        <p:spPr bwMode="auto">
          <a:xfrm>
            <a:off x="3344863" y="5053013"/>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spcBef>
                <a:spcPct val="50000"/>
              </a:spcBef>
            </a:pPr>
            <a:r>
              <a:rPr kumimoji="1" lang="en-US" altLang="en-US" sz="1800" b="1">
                <a:latin typeface="Comic Sans MS" panose="030F0702030302020204" pitchFamily="66" charset="0"/>
                <a:ea typeface="MS PGothic" panose="020B0600070205080204" pitchFamily="34" charset="-128"/>
              </a:rPr>
              <a:t>4</a:t>
            </a:r>
          </a:p>
        </p:txBody>
      </p:sp>
      <p:sp>
        <p:nvSpPr>
          <p:cNvPr id="22554" name="Text Box 34"/>
          <p:cNvSpPr txBox="1">
            <a:spLocks noChangeArrowheads="1"/>
          </p:cNvSpPr>
          <p:nvPr/>
        </p:nvSpPr>
        <p:spPr bwMode="auto">
          <a:xfrm>
            <a:off x="3886200" y="5053013"/>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spcBef>
                <a:spcPct val="50000"/>
              </a:spcBef>
            </a:pPr>
            <a:r>
              <a:rPr kumimoji="1" lang="en-US" altLang="en-US" sz="1800" b="1">
                <a:latin typeface="Comic Sans MS" panose="030F0702030302020204" pitchFamily="66" charset="0"/>
                <a:ea typeface="MS PGothic" panose="020B0600070205080204" pitchFamily="34" charset="-128"/>
              </a:rPr>
              <a:t>5</a:t>
            </a:r>
          </a:p>
        </p:txBody>
      </p:sp>
      <p:sp>
        <p:nvSpPr>
          <p:cNvPr id="22555" name="Text Box 35"/>
          <p:cNvSpPr txBox="1">
            <a:spLocks noChangeArrowheads="1"/>
          </p:cNvSpPr>
          <p:nvPr/>
        </p:nvSpPr>
        <p:spPr bwMode="auto">
          <a:xfrm>
            <a:off x="4446588" y="5053013"/>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spcBef>
                <a:spcPct val="50000"/>
              </a:spcBef>
            </a:pPr>
            <a:r>
              <a:rPr kumimoji="1" lang="en-US" altLang="en-US" sz="1800" b="1">
                <a:latin typeface="Comic Sans MS" panose="030F0702030302020204" pitchFamily="66" charset="0"/>
                <a:ea typeface="MS PGothic" panose="020B0600070205080204" pitchFamily="34" charset="-128"/>
              </a:rPr>
              <a:t>6</a:t>
            </a:r>
          </a:p>
        </p:txBody>
      </p:sp>
      <p:sp>
        <p:nvSpPr>
          <p:cNvPr id="22556" name="Text Box 36"/>
          <p:cNvSpPr txBox="1">
            <a:spLocks noChangeArrowheads="1"/>
          </p:cNvSpPr>
          <p:nvPr/>
        </p:nvSpPr>
        <p:spPr bwMode="auto">
          <a:xfrm>
            <a:off x="4991100" y="501173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spcBef>
                <a:spcPct val="50000"/>
              </a:spcBef>
            </a:pPr>
            <a:r>
              <a:rPr kumimoji="1" lang="en-US" altLang="en-US" sz="1800" b="1">
                <a:latin typeface="Comic Sans MS" panose="030F0702030302020204" pitchFamily="66" charset="0"/>
                <a:ea typeface="MS PGothic" panose="020B0600070205080204" pitchFamily="34" charset="-128"/>
              </a:rPr>
              <a:t>7</a:t>
            </a:r>
          </a:p>
        </p:txBody>
      </p:sp>
      <p:sp>
        <p:nvSpPr>
          <p:cNvPr id="22557" name="Text Box 37"/>
          <p:cNvSpPr txBox="1">
            <a:spLocks noChangeArrowheads="1"/>
          </p:cNvSpPr>
          <p:nvPr/>
        </p:nvSpPr>
        <p:spPr bwMode="auto">
          <a:xfrm>
            <a:off x="5486400" y="5053013"/>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spcBef>
                <a:spcPct val="50000"/>
              </a:spcBef>
            </a:pPr>
            <a:r>
              <a:rPr kumimoji="1" lang="en-US" altLang="en-US" sz="1800" b="1">
                <a:latin typeface="Comic Sans MS" panose="030F0702030302020204" pitchFamily="66" charset="0"/>
                <a:ea typeface="MS PGothic" panose="020B0600070205080204" pitchFamily="34" charset="-128"/>
              </a:rPr>
              <a:t>8</a:t>
            </a:r>
          </a:p>
        </p:txBody>
      </p:sp>
      <p:sp>
        <p:nvSpPr>
          <p:cNvPr id="22558" name="Text Box 38"/>
          <p:cNvSpPr txBox="1">
            <a:spLocks noChangeArrowheads="1"/>
          </p:cNvSpPr>
          <p:nvPr/>
        </p:nvSpPr>
        <p:spPr bwMode="auto">
          <a:xfrm>
            <a:off x="6057900" y="5053013"/>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spcBef>
                <a:spcPct val="50000"/>
              </a:spcBef>
            </a:pPr>
            <a:r>
              <a:rPr kumimoji="1" lang="en-US" altLang="en-US" sz="1800" b="1">
                <a:latin typeface="Comic Sans MS" panose="030F0702030302020204" pitchFamily="66" charset="0"/>
                <a:ea typeface="MS PGothic" panose="020B0600070205080204" pitchFamily="34" charset="-128"/>
              </a:rPr>
              <a:t>9</a:t>
            </a:r>
          </a:p>
        </p:txBody>
      </p:sp>
      <p:sp>
        <p:nvSpPr>
          <p:cNvPr id="32" name="Rectangle 41"/>
          <p:cNvSpPr>
            <a:spLocks noChangeArrowheads="1"/>
          </p:cNvSpPr>
          <p:nvPr/>
        </p:nvSpPr>
        <p:spPr bwMode="auto">
          <a:xfrm>
            <a:off x="4648200" y="4445000"/>
            <a:ext cx="1600200" cy="304800"/>
          </a:xfrm>
          <a:prstGeom prst="rect">
            <a:avLst/>
          </a:prstGeom>
          <a:solidFill>
            <a:schemeClr val="tx2">
              <a:lumMod val="60000"/>
              <a:lumOff val="40000"/>
            </a:schemeClr>
          </a:solidFill>
          <a:ln w="15875">
            <a:solidFill>
              <a:schemeClr val="tx1"/>
            </a:solidFill>
            <a:miter lim="800000"/>
            <a:headEnd/>
            <a:tailEnd/>
          </a:ln>
        </p:spPr>
        <p:txBody>
          <a:bodyPr wrap="none" lIns="92075" tIns="46038" rIns="92075" bIns="46038" anchor="ctr"/>
          <a:lstStyle/>
          <a:p>
            <a:pPr>
              <a:defRPr/>
            </a:pPr>
            <a:r>
              <a:rPr lang="en-US">
                <a:latin typeface="Arial" charset="0"/>
                <a:ea typeface="ヒラギノ角ゴ Pro W3" charset="0"/>
                <a:cs typeface="ヒラギノ角ゴ Pro W3" charset="0"/>
              </a:rPr>
              <a:t>P(5)=2</a:t>
            </a:r>
          </a:p>
        </p:txBody>
      </p:sp>
      <p:sp>
        <p:nvSpPr>
          <p:cNvPr id="22560" name="Text Box 81"/>
          <p:cNvSpPr txBox="1">
            <a:spLocks noChangeArrowheads="1"/>
          </p:cNvSpPr>
          <p:nvPr/>
        </p:nvSpPr>
        <p:spPr bwMode="auto">
          <a:xfrm>
            <a:off x="4876800" y="5940425"/>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spcBef>
                <a:spcPct val="50000"/>
              </a:spcBef>
            </a:pPr>
            <a:endParaRPr kumimoji="1" lang="en-US" altLang="en-US" sz="1800">
              <a:ea typeface="MS PGothic" panose="020B0600070205080204" pitchFamily="34" charset="-128"/>
            </a:endParaRPr>
          </a:p>
        </p:txBody>
      </p:sp>
      <p:sp>
        <p:nvSpPr>
          <p:cNvPr id="35" name="Rectangle 34"/>
          <p:cNvSpPr/>
          <p:nvPr/>
        </p:nvSpPr>
        <p:spPr>
          <a:xfrm>
            <a:off x="6667500" y="3224213"/>
            <a:ext cx="381000" cy="3397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22562" name="TextBox 35"/>
          <p:cNvSpPr txBox="1">
            <a:spLocks noChangeArrowheads="1"/>
          </p:cNvSpPr>
          <p:nvPr/>
        </p:nvSpPr>
        <p:spPr bwMode="auto">
          <a:xfrm>
            <a:off x="7239000" y="3038475"/>
            <a:ext cx="121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000">
                <a:latin typeface="Comic Sans MS" panose="030F0702030302020204" pitchFamily="66" charset="0"/>
              </a:rPr>
              <a:t>Optimal schedule</a:t>
            </a:r>
          </a:p>
        </p:txBody>
      </p:sp>
      <p:sp>
        <p:nvSpPr>
          <p:cNvPr id="37" name="Rectangle 36"/>
          <p:cNvSpPr/>
          <p:nvPr/>
        </p:nvSpPr>
        <p:spPr>
          <a:xfrm>
            <a:off x="6667500" y="4060825"/>
            <a:ext cx="419100" cy="38417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22564" name="TextBox 38"/>
          <p:cNvSpPr txBox="1">
            <a:spLocks noChangeArrowheads="1"/>
          </p:cNvSpPr>
          <p:nvPr/>
        </p:nvSpPr>
        <p:spPr bwMode="auto">
          <a:xfrm>
            <a:off x="7197725" y="3878263"/>
            <a:ext cx="14890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000">
                <a:latin typeface="Comic Sans MS" panose="030F0702030302020204" pitchFamily="66" charset="0"/>
              </a:rPr>
              <a:t>Schedule chosen by greedy app</a:t>
            </a:r>
          </a:p>
        </p:txBody>
      </p:sp>
      <p:sp>
        <p:nvSpPr>
          <p:cNvPr id="22567" name="TextBox 40"/>
          <p:cNvSpPr txBox="1">
            <a:spLocks noChangeArrowheads="1"/>
          </p:cNvSpPr>
          <p:nvPr/>
        </p:nvSpPr>
        <p:spPr bwMode="auto">
          <a:xfrm>
            <a:off x="747713" y="5391150"/>
            <a:ext cx="7939087"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1800" dirty="0" smtClean="0">
                <a:solidFill>
                  <a:schemeClr val="bg2">
                    <a:lumMod val="50000"/>
                  </a:schemeClr>
                </a:solidFill>
                <a:latin typeface="Comic Sans MS" pitchFamily="66" charset="0"/>
              </a:rPr>
              <a:t>Greedy approach takes job 2, 3 and 5 as best schedule and makes profit of 7.   While optimal schedule  is job 1 and job4 making profit of 30 (10+20). Hence greedy will not work</a:t>
            </a:r>
          </a:p>
        </p:txBody>
      </p:sp>
      <p:sp>
        <p:nvSpPr>
          <p:cNvPr id="22566" name="Date Placeholder 1"/>
          <p:cNvSpPr txBox="1">
            <a:spLocks/>
          </p:cNvSpPr>
          <p:nvPr/>
        </p:nvSpPr>
        <p:spPr bwMode="auto">
          <a:xfrm>
            <a:off x="2971800" y="6400800"/>
            <a:ext cx="3200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200">
                <a:solidFill>
                  <a:srgbClr val="045C75"/>
                </a:solidFill>
              </a:rPr>
              <a:t>Workshop on Design and Analysis of Algorithms at Epitech University, France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381000" y="304800"/>
            <a:ext cx="8229600" cy="1143000"/>
          </a:xfrm>
        </p:spPr>
        <p:txBody>
          <a:bodyPr/>
          <a:lstStyle/>
          <a:p>
            <a:pPr eaLnBrk="1">
              <a:buFont typeface="StarSymbol" charset="0"/>
              <a:buNone/>
            </a:pPr>
            <a:r>
              <a:rPr lang="en-US" altLang="en-US" sz="4600" smtClean="0">
                <a:latin typeface="Comic Sans MS" panose="030F0702030302020204" pitchFamily="66" charset="0"/>
                <a:ea typeface="ヒラギノ角ゴ Pro W3" pitchFamily="-84" charset="-128"/>
              </a:rPr>
              <a:t>Example</a:t>
            </a:r>
          </a:p>
        </p:txBody>
      </p:sp>
      <p:sp>
        <p:nvSpPr>
          <p:cNvPr id="3" name="Content Placeholder 2"/>
          <p:cNvSpPr txBox="1">
            <a:spLocks noGrp="1"/>
          </p:cNvSpPr>
          <p:nvPr>
            <p:ph idx="1"/>
          </p:nvPr>
        </p:nvSpPr>
        <p:spPr>
          <a:xfrm>
            <a:off x="304800" y="1524000"/>
            <a:ext cx="8228766" cy="4592611"/>
          </a:xfrm>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3526806" lvl="8" indent="-195933">
              <a:spcBef>
                <a:spcPts val="0"/>
              </a:spcBef>
              <a:spcAft>
                <a:spcPts val="259"/>
              </a:spcAft>
              <a:buFontTx/>
              <a:buNone/>
              <a:defRPr/>
            </a:pPr>
            <a:r>
              <a:rPr lang="en-US" sz="2600" dirty="0" smtClean="0">
                <a:solidFill>
                  <a:schemeClr val="bg2">
                    <a:lumMod val="50000"/>
                  </a:schemeClr>
                </a:solidFill>
                <a:latin typeface="Comic Sans MS" pitchFamily="66" charset="0"/>
                <a:cs typeface="Times New Roman" pitchFamily="18"/>
              </a:rPr>
              <a:t>			Knapsack Capacity: 50</a:t>
            </a:r>
            <a:endParaRPr sz="2600" dirty="0" smtClean="0">
              <a:solidFill>
                <a:schemeClr val="bg2">
                  <a:lumMod val="50000"/>
                </a:schemeClr>
              </a:solidFill>
              <a:latin typeface="Comic Sans MS" pitchFamily="66" charset="0"/>
              <a:cs typeface="Times New Roman" pitchFamily="18"/>
            </a:endParaRPr>
          </a:p>
          <a:p>
            <a:pPr marL="391866" indent="-293899" eaLnBrk="1" fontAlgn="auto">
              <a:spcBef>
                <a:spcPts val="0"/>
              </a:spcBef>
              <a:spcAft>
                <a:spcPts val="1284"/>
              </a:spcAft>
              <a:buFont typeface="Wingdings 2" charset="2"/>
              <a:buNone/>
              <a:defRPr/>
            </a:pPr>
            <a:r>
              <a:rPr dirty="0" smtClean="0">
                <a:solidFill>
                  <a:schemeClr val="bg2">
                    <a:lumMod val="50000"/>
                  </a:schemeClr>
                </a:solidFill>
                <a:latin typeface="Comic Sans MS" pitchFamily="66" charset="0"/>
                <a:cs typeface="Times New Roman" pitchFamily="18"/>
              </a:rPr>
              <a:t>  Item 1</a:t>
            </a:r>
            <a:r>
              <a:rPr lang="en-US" dirty="0">
                <a:solidFill>
                  <a:schemeClr val="bg2">
                    <a:lumMod val="50000"/>
                  </a:schemeClr>
                </a:solidFill>
                <a:latin typeface="Comic Sans MS" pitchFamily="66" charset="0"/>
                <a:cs typeface="Times New Roman" pitchFamily="18"/>
              </a:rPr>
              <a:t>	</a:t>
            </a:r>
            <a:r>
              <a:rPr lang="en-US" dirty="0" smtClean="0">
                <a:solidFill>
                  <a:schemeClr val="bg2">
                    <a:lumMod val="50000"/>
                  </a:schemeClr>
                </a:solidFill>
                <a:latin typeface="Comic Sans MS" pitchFamily="66" charset="0"/>
                <a:cs typeface="Times New Roman" pitchFamily="18"/>
              </a:rPr>
              <a:t>Item 2	Item 3</a:t>
            </a:r>
            <a:endParaRPr dirty="0" smtClean="0">
              <a:solidFill>
                <a:schemeClr val="bg2">
                  <a:lumMod val="50000"/>
                </a:schemeClr>
              </a:solidFill>
              <a:latin typeface="Comic Sans MS" pitchFamily="66" charset="0"/>
              <a:cs typeface="Times New Roman" pitchFamily="18"/>
            </a:endParaRPr>
          </a:p>
          <a:p>
            <a:pPr marL="391866" indent="-293899" eaLnBrk="1" fontAlgn="auto">
              <a:spcBef>
                <a:spcPts val="0"/>
              </a:spcBef>
              <a:spcAft>
                <a:spcPts val="1284"/>
              </a:spcAft>
              <a:buFont typeface="StarSymbol"/>
              <a:buChar char="●"/>
              <a:defRPr/>
            </a:pPr>
            <a:endParaRPr dirty="0" smtClean="0">
              <a:solidFill>
                <a:schemeClr val="bg2">
                  <a:lumMod val="50000"/>
                </a:schemeClr>
              </a:solidFill>
              <a:latin typeface="Comic Sans MS" pitchFamily="66" charset="0"/>
              <a:cs typeface="Times New Roman" pitchFamily="18"/>
            </a:endParaRPr>
          </a:p>
          <a:p>
            <a:pPr marL="391866" indent="-293899" eaLnBrk="1" fontAlgn="auto">
              <a:spcBef>
                <a:spcPts val="0"/>
              </a:spcBef>
              <a:spcAft>
                <a:spcPts val="1284"/>
              </a:spcAft>
              <a:buFont typeface="StarSymbol"/>
              <a:buChar char="●"/>
              <a:defRPr/>
            </a:pPr>
            <a:endParaRPr dirty="0" smtClean="0">
              <a:solidFill>
                <a:schemeClr val="bg2">
                  <a:lumMod val="50000"/>
                </a:schemeClr>
              </a:solidFill>
              <a:latin typeface="Comic Sans MS" pitchFamily="66" charset="0"/>
              <a:cs typeface="Times New Roman" pitchFamily="18"/>
            </a:endParaRPr>
          </a:p>
          <a:p>
            <a:pPr marL="97967" indent="0" eaLnBrk="1" fontAlgn="auto">
              <a:spcBef>
                <a:spcPts val="0"/>
              </a:spcBef>
              <a:spcAft>
                <a:spcPts val="1284"/>
              </a:spcAft>
              <a:buFont typeface="Wingdings 2" panose="05020102010507070707" pitchFamily="18" charset="2"/>
              <a:buNone/>
              <a:defRPr/>
            </a:pPr>
            <a:endParaRPr lang="en-US" b="1" dirty="0">
              <a:solidFill>
                <a:schemeClr val="bg2">
                  <a:lumMod val="50000"/>
                </a:schemeClr>
              </a:solidFill>
              <a:latin typeface="Comic Sans MS" pitchFamily="66" charset="0"/>
              <a:cs typeface="Times New Roman" pitchFamily="18"/>
            </a:endParaRPr>
          </a:p>
          <a:p>
            <a:pPr marL="97967" indent="0" eaLnBrk="1" fontAlgn="auto">
              <a:spcBef>
                <a:spcPts val="0"/>
              </a:spcBef>
              <a:spcAft>
                <a:spcPts val="1284"/>
              </a:spcAft>
              <a:buFont typeface="Wingdings 2" panose="05020102010507070707" pitchFamily="18" charset="2"/>
              <a:buNone/>
              <a:defRPr/>
            </a:pPr>
            <a:r>
              <a:rPr lang="en-US" b="1" dirty="0" smtClean="0">
                <a:solidFill>
                  <a:schemeClr val="bg2">
                    <a:lumMod val="50000"/>
                  </a:schemeClr>
                </a:solidFill>
                <a:latin typeface="Comic Sans MS" pitchFamily="66" charset="0"/>
                <a:cs typeface="Times New Roman" pitchFamily="18"/>
              </a:rPr>
              <a:t>   </a:t>
            </a:r>
            <a:r>
              <a:rPr b="1" dirty="0" smtClean="0">
                <a:solidFill>
                  <a:schemeClr val="bg2">
                    <a:lumMod val="50000"/>
                  </a:schemeClr>
                </a:solidFill>
                <a:latin typeface="Comic Sans MS" pitchFamily="66" charset="0"/>
                <a:cs typeface="Times New Roman" pitchFamily="18"/>
              </a:rPr>
              <a:t>v</a:t>
            </a:r>
            <a:r>
              <a:rPr baseline="-25000" dirty="0" smtClean="0">
                <a:solidFill>
                  <a:schemeClr val="bg2">
                    <a:lumMod val="50000"/>
                  </a:schemeClr>
                </a:solidFill>
                <a:latin typeface="Comic Sans MS" pitchFamily="66" charset="0"/>
                <a:cs typeface="Times New Roman" pitchFamily="18"/>
              </a:rPr>
              <a:t>i  </a:t>
            </a:r>
            <a:r>
              <a:rPr dirty="0" smtClean="0">
                <a:solidFill>
                  <a:schemeClr val="bg2">
                    <a:lumMod val="50000"/>
                  </a:schemeClr>
                </a:solidFill>
                <a:latin typeface="Comic Sans MS" pitchFamily="66" charset="0"/>
                <a:cs typeface="Times New Roman" pitchFamily="18"/>
              </a:rPr>
              <a:t>= 60</a:t>
            </a:r>
            <a:r>
              <a:rPr lang="en-US" baseline="-25000" dirty="0" smtClean="0">
                <a:solidFill>
                  <a:schemeClr val="bg2">
                    <a:lumMod val="50000"/>
                  </a:schemeClr>
                </a:solidFill>
                <a:latin typeface="Comic Sans MS" pitchFamily="66" charset="0"/>
                <a:cs typeface="Times New Roman" pitchFamily="18"/>
              </a:rPr>
              <a:t>	</a:t>
            </a:r>
            <a:r>
              <a:rPr b="1" dirty="0" smtClean="0">
                <a:solidFill>
                  <a:schemeClr val="bg2">
                    <a:lumMod val="50000"/>
                  </a:schemeClr>
                </a:solidFill>
                <a:latin typeface="Comic Sans MS" pitchFamily="66" charset="0"/>
                <a:cs typeface="Times New Roman" pitchFamily="18"/>
              </a:rPr>
              <a:t>v</a:t>
            </a:r>
            <a:r>
              <a:rPr baseline="-25000" dirty="0" smtClean="0">
                <a:solidFill>
                  <a:schemeClr val="bg2">
                    <a:lumMod val="50000"/>
                  </a:schemeClr>
                </a:solidFill>
                <a:latin typeface="Comic Sans MS" pitchFamily="66" charset="0"/>
                <a:cs typeface="Times New Roman" pitchFamily="18"/>
              </a:rPr>
              <a:t>i </a:t>
            </a:r>
            <a:r>
              <a:rPr dirty="0" smtClean="0">
                <a:solidFill>
                  <a:schemeClr val="bg2">
                    <a:lumMod val="50000"/>
                  </a:schemeClr>
                </a:solidFill>
                <a:latin typeface="Comic Sans MS" pitchFamily="66" charset="0"/>
                <a:cs typeface="Times New Roman" pitchFamily="18"/>
              </a:rPr>
              <a:t>= 100</a:t>
            </a:r>
            <a:r>
              <a:rPr lang="en-US" baseline="-25000" dirty="0" smtClean="0">
                <a:solidFill>
                  <a:schemeClr val="bg2">
                    <a:lumMod val="50000"/>
                  </a:schemeClr>
                </a:solidFill>
                <a:latin typeface="Comic Sans MS" pitchFamily="66" charset="0"/>
                <a:cs typeface="Times New Roman" pitchFamily="18"/>
              </a:rPr>
              <a:t>	</a:t>
            </a:r>
            <a:r>
              <a:rPr b="1" dirty="0" smtClean="0">
                <a:solidFill>
                  <a:schemeClr val="bg2">
                    <a:lumMod val="50000"/>
                  </a:schemeClr>
                </a:solidFill>
                <a:latin typeface="Comic Sans MS" pitchFamily="66" charset="0"/>
                <a:cs typeface="Times New Roman" pitchFamily="18"/>
              </a:rPr>
              <a:t>v</a:t>
            </a:r>
            <a:r>
              <a:rPr baseline="-25000" dirty="0" smtClean="0">
                <a:solidFill>
                  <a:schemeClr val="bg2">
                    <a:lumMod val="50000"/>
                  </a:schemeClr>
                </a:solidFill>
                <a:latin typeface="Comic Sans MS" pitchFamily="66" charset="0"/>
                <a:cs typeface="Times New Roman" pitchFamily="18"/>
              </a:rPr>
              <a:t>i  </a:t>
            </a:r>
            <a:r>
              <a:rPr dirty="0" smtClean="0">
                <a:solidFill>
                  <a:schemeClr val="bg2">
                    <a:lumMod val="50000"/>
                  </a:schemeClr>
                </a:solidFill>
                <a:latin typeface="Comic Sans MS" pitchFamily="66" charset="0"/>
                <a:cs typeface="Times New Roman" pitchFamily="18"/>
              </a:rPr>
              <a:t>= 120</a:t>
            </a:r>
            <a:endParaRPr lang="en-US" dirty="0" smtClean="0">
              <a:solidFill>
                <a:schemeClr val="bg2">
                  <a:lumMod val="50000"/>
                </a:schemeClr>
              </a:solidFill>
              <a:latin typeface="Comic Sans MS" pitchFamily="66" charset="0"/>
              <a:cs typeface="Times New Roman" pitchFamily="18"/>
            </a:endParaRPr>
          </a:p>
          <a:p>
            <a:pPr marL="97967" indent="0" eaLnBrk="1" fontAlgn="auto">
              <a:spcBef>
                <a:spcPts val="0"/>
              </a:spcBef>
              <a:spcAft>
                <a:spcPts val="1284"/>
              </a:spcAft>
              <a:buFont typeface="Wingdings 2" panose="05020102010507070707" pitchFamily="18" charset="2"/>
              <a:buNone/>
              <a:defRPr/>
            </a:pPr>
            <a:r>
              <a:rPr lang="en-US" b="1" baseline="-25000" dirty="0" smtClean="0">
                <a:solidFill>
                  <a:schemeClr val="bg2">
                    <a:lumMod val="50000"/>
                  </a:schemeClr>
                </a:solidFill>
                <a:latin typeface="Comic Sans MS" pitchFamily="66" charset="0"/>
                <a:cs typeface="Times New Roman" pitchFamily="18"/>
              </a:rPr>
              <a:t> </a:t>
            </a:r>
            <a:r>
              <a:rPr lang="en-US" b="1" dirty="0" smtClean="0">
                <a:solidFill>
                  <a:schemeClr val="bg2">
                    <a:lumMod val="50000"/>
                  </a:schemeClr>
                </a:solidFill>
                <a:latin typeface="Comic Sans MS" pitchFamily="66" charset="0"/>
                <a:cs typeface="Times New Roman" pitchFamily="18"/>
              </a:rPr>
              <a:t> </a:t>
            </a:r>
            <a:r>
              <a:rPr b="1" dirty="0" smtClean="0">
                <a:solidFill>
                  <a:schemeClr val="bg2">
                    <a:lumMod val="50000"/>
                  </a:schemeClr>
                </a:solidFill>
                <a:latin typeface="Comic Sans MS" pitchFamily="66" charset="0"/>
                <a:cs typeface="Times New Roman" pitchFamily="18"/>
              </a:rPr>
              <a:t>v</a:t>
            </a:r>
            <a:r>
              <a:rPr baseline="-25000" dirty="0" smtClean="0">
                <a:solidFill>
                  <a:schemeClr val="bg2">
                    <a:lumMod val="50000"/>
                  </a:schemeClr>
                </a:solidFill>
                <a:latin typeface="Comic Sans MS" pitchFamily="66" charset="0"/>
                <a:cs typeface="Times New Roman" pitchFamily="18"/>
              </a:rPr>
              <a:t>i</a:t>
            </a:r>
            <a:r>
              <a:rPr lang="en-US" b="1" dirty="0" smtClean="0">
                <a:solidFill>
                  <a:schemeClr val="bg2">
                    <a:lumMod val="50000"/>
                  </a:schemeClr>
                </a:solidFill>
                <a:latin typeface="Comic Sans MS" pitchFamily="66" charset="0"/>
                <a:cs typeface="Times New Roman" pitchFamily="18"/>
              </a:rPr>
              <a:t>/</a:t>
            </a:r>
            <a:r>
              <a:rPr b="1" dirty="0" err="1" smtClean="0">
                <a:solidFill>
                  <a:schemeClr val="bg2">
                    <a:lumMod val="50000"/>
                  </a:schemeClr>
                </a:solidFill>
                <a:latin typeface="Comic Sans MS" pitchFamily="66" charset="0"/>
                <a:cs typeface="Times New Roman" pitchFamily="18"/>
              </a:rPr>
              <a:t>w</a:t>
            </a:r>
            <a:r>
              <a:rPr baseline="-25000" dirty="0" err="1" smtClean="0">
                <a:solidFill>
                  <a:schemeClr val="bg2">
                    <a:lumMod val="50000"/>
                  </a:schemeClr>
                </a:solidFill>
                <a:latin typeface="Comic Sans MS" pitchFamily="66" charset="0"/>
                <a:cs typeface="Times New Roman" pitchFamily="18"/>
              </a:rPr>
              <a:t>i</a:t>
            </a:r>
            <a:r>
              <a:rPr baseline="-25000" dirty="0" smtClean="0">
                <a:solidFill>
                  <a:schemeClr val="bg2">
                    <a:lumMod val="50000"/>
                  </a:schemeClr>
                </a:solidFill>
                <a:latin typeface="Comic Sans MS" pitchFamily="66" charset="0"/>
                <a:cs typeface="Times New Roman" pitchFamily="18"/>
              </a:rPr>
              <a:t>  </a:t>
            </a:r>
            <a:r>
              <a:rPr dirty="0" smtClean="0">
                <a:solidFill>
                  <a:schemeClr val="bg2">
                    <a:lumMod val="50000"/>
                  </a:schemeClr>
                </a:solidFill>
                <a:latin typeface="Comic Sans MS" pitchFamily="66" charset="0"/>
                <a:cs typeface="Times New Roman" pitchFamily="18"/>
              </a:rPr>
              <a:t>= 6</a:t>
            </a:r>
            <a:r>
              <a:rPr lang="en-US" baseline="-25000" dirty="0" smtClean="0">
                <a:solidFill>
                  <a:schemeClr val="bg2">
                    <a:lumMod val="50000"/>
                  </a:schemeClr>
                </a:solidFill>
                <a:latin typeface="Comic Sans MS" pitchFamily="66" charset="0"/>
                <a:cs typeface="Times New Roman" pitchFamily="18"/>
              </a:rPr>
              <a:t>	</a:t>
            </a:r>
            <a:r>
              <a:rPr b="1" dirty="0" smtClean="0">
                <a:solidFill>
                  <a:schemeClr val="bg2">
                    <a:lumMod val="50000"/>
                  </a:schemeClr>
                </a:solidFill>
                <a:latin typeface="Comic Sans MS" pitchFamily="66" charset="0"/>
                <a:cs typeface="Times New Roman" pitchFamily="18"/>
              </a:rPr>
              <a:t>v</a:t>
            </a:r>
            <a:r>
              <a:rPr baseline="-25000" dirty="0" smtClean="0">
                <a:solidFill>
                  <a:schemeClr val="bg2">
                    <a:lumMod val="50000"/>
                  </a:schemeClr>
                </a:solidFill>
                <a:latin typeface="Comic Sans MS" pitchFamily="66" charset="0"/>
                <a:cs typeface="Times New Roman" pitchFamily="18"/>
              </a:rPr>
              <a:t>i</a:t>
            </a:r>
            <a:r>
              <a:rPr lang="en-US" b="1" dirty="0" smtClean="0">
                <a:solidFill>
                  <a:schemeClr val="bg2">
                    <a:lumMod val="50000"/>
                  </a:schemeClr>
                </a:solidFill>
                <a:latin typeface="Comic Sans MS" pitchFamily="66" charset="0"/>
                <a:cs typeface="Times New Roman" pitchFamily="18"/>
              </a:rPr>
              <a:t>/</a:t>
            </a:r>
            <a:r>
              <a:rPr b="1" dirty="0" err="1" smtClean="0">
                <a:solidFill>
                  <a:schemeClr val="bg2">
                    <a:lumMod val="50000"/>
                  </a:schemeClr>
                </a:solidFill>
                <a:latin typeface="Comic Sans MS" pitchFamily="66" charset="0"/>
                <a:cs typeface="Times New Roman" pitchFamily="18"/>
              </a:rPr>
              <a:t>w</a:t>
            </a:r>
            <a:r>
              <a:rPr baseline="-25000" dirty="0" err="1" smtClean="0">
                <a:solidFill>
                  <a:schemeClr val="bg2">
                    <a:lumMod val="50000"/>
                  </a:schemeClr>
                </a:solidFill>
                <a:latin typeface="Comic Sans MS" pitchFamily="66" charset="0"/>
                <a:cs typeface="Times New Roman" pitchFamily="18"/>
              </a:rPr>
              <a:t>i</a:t>
            </a:r>
            <a:r>
              <a:rPr baseline="-25000" dirty="0" smtClean="0">
                <a:solidFill>
                  <a:schemeClr val="bg2">
                    <a:lumMod val="50000"/>
                  </a:schemeClr>
                </a:solidFill>
                <a:latin typeface="Comic Sans MS" pitchFamily="66" charset="0"/>
                <a:cs typeface="Times New Roman" pitchFamily="18"/>
              </a:rPr>
              <a:t>  </a:t>
            </a:r>
            <a:r>
              <a:rPr dirty="0" smtClean="0">
                <a:solidFill>
                  <a:schemeClr val="bg2">
                    <a:lumMod val="50000"/>
                  </a:schemeClr>
                </a:solidFill>
                <a:latin typeface="Comic Sans MS" pitchFamily="66" charset="0"/>
                <a:cs typeface="Times New Roman" pitchFamily="18"/>
              </a:rPr>
              <a:t>= 5</a:t>
            </a:r>
            <a:r>
              <a:rPr lang="en-US" b="1" dirty="0">
                <a:solidFill>
                  <a:schemeClr val="bg2">
                    <a:lumMod val="50000"/>
                  </a:schemeClr>
                </a:solidFill>
                <a:latin typeface="Comic Sans MS" pitchFamily="66" charset="0"/>
                <a:cs typeface="Times New Roman" pitchFamily="18"/>
              </a:rPr>
              <a:t>	</a:t>
            </a:r>
            <a:r>
              <a:rPr b="1" dirty="0" smtClean="0">
                <a:solidFill>
                  <a:schemeClr val="bg2">
                    <a:lumMod val="50000"/>
                  </a:schemeClr>
                </a:solidFill>
                <a:latin typeface="Comic Sans MS" pitchFamily="66" charset="0"/>
                <a:cs typeface="Times New Roman" pitchFamily="18"/>
              </a:rPr>
              <a:t>v</a:t>
            </a:r>
            <a:r>
              <a:rPr baseline="-25000" dirty="0" smtClean="0">
                <a:solidFill>
                  <a:schemeClr val="bg2">
                    <a:lumMod val="50000"/>
                  </a:schemeClr>
                </a:solidFill>
                <a:latin typeface="Comic Sans MS" pitchFamily="66" charset="0"/>
                <a:cs typeface="Times New Roman" pitchFamily="18"/>
              </a:rPr>
              <a:t>i</a:t>
            </a:r>
            <a:r>
              <a:rPr lang="en-US" b="1" dirty="0" smtClean="0">
                <a:solidFill>
                  <a:schemeClr val="bg2">
                    <a:lumMod val="50000"/>
                  </a:schemeClr>
                </a:solidFill>
                <a:latin typeface="Comic Sans MS" pitchFamily="66" charset="0"/>
                <a:cs typeface="Times New Roman" pitchFamily="18"/>
              </a:rPr>
              <a:t>/</a:t>
            </a:r>
            <a:r>
              <a:rPr b="1" dirty="0" err="1" smtClean="0">
                <a:solidFill>
                  <a:schemeClr val="bg2">
                    <a:lumMod val="50000"/>
                  </a:schemeClr>
                </a:solidFill>
                <a:latin typeface="Comic Sans MS" pitchFamily="66" charset="0"/>
                <a:cs typeface="Times New Roman" pitchFamily="18"/>
              </a:rPr>
              <a:t>w</a:t>
            </a:r>
            <a:r>
              <a:rPr baseline="-25000" dirty="0" err="1" smtClean="0">
                <a:solidFill>
                  <a:schemeClr val="bg2">
                    <a:lumMod val="50000"/>
                  </a:schemeClr>
                </a:solidFill>
                <a:latin typeface="Comic Sans MS" pitchFamily="66" charset="0"/>
                <a:cs typeface="Times New Roman" pitchFamily="18"/>
              </a:rPr>
              <a:t>i</a:t>
            </a:r>
            <a:r>
              <a:rPr baseline="-25000" dirty="0" smtClean="0">
                <a:solidFill>
                  <a:schemeClr val="bg2">
                    <a:lumMod val="50000"/>
                  </a:schemeClr>
                </a:solidFill>
                <a:latin typeface="Comic Sans MS" pitchFamily="66" charset="0"/>
                <a:cs typeface="Times New Roman" pitchFamily="18"/>
              </a:rPr>
              <a:t>  </a:t>
            </a:r>
            <a:r>
              <a:rPr dirty="0" smtClean="0">
                <a:solidFill>
                  <a:schemeClr val="bg2">
                    <a:lumMod val="50000"/>
                  </a:schemeClr>
                </a:solidFill>
                <a:latin typeface="Comic Sans MS" pitchFamily="66" charset="0"/>
                <a:cs typeface="Times New Roman" pitchFamily="18"/>
              </a:rPr>
              <a:t>= 4</a:t>
            </a:r>
          </a:p>
        </p:txBody>
      </p:sp>
      <p:sp>
        <p:nvSpPr>
          <p:cNvPr id="80899" name="Footer Placeholder 3"/>
          <p:cNvSpPr>
            <a:spLocks noGrp="1"/>
          </p:cNvSpPr>
          <p:nvPr>
            <p:ph type="ftr" sz="quarter" idx="11"/>
          </p:nvPr>
        </p:nvSpPr>
        <p:spPr bwMode="auto">
          <a:xfrm>
            <a:off x="2667000" y="6261100"/>
            <a:ext cx="3352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80900" name="Slide Number Placeholder 4"/>
          <p:cNvSpPr>
            <a:spLocks noGrp="1"/>
          </p:cNvSpPr>
          <p:nvPr>
            <p:ph type="sldNum" sz="quarter" idx="12"/>
          </p:nvPr>
        </p:nvSpPr>
        <p:spPr bwMode="auto">
          <a:xfrm>
            <a:off x="7924800" y="62611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E400EED3-EFC1-4153-A2A7-4F712D13E235}" type="slidenum">
              <a:rPr lang="en-US" altLang="en-US" sz="1200">
                <a:solidFill>
                  <a:srgbClr val="045C75"/>
                </a:solidFill>
              </a:rPr>
              <a:pPr eaLnBrk="1" hangingPunct="1"/>
              <a:t>60</a:t>
            </a:fld>
            <a:endParaRPr lang="en-US" altLang="en-US" sz="1200">
              <a:solidFill>
                <a:srgbClr val="045C75"/>
              </a:solidFill>
            </a:endParaRPr>
          </a:p>
        </p:txBody>
      </p:sp>
      <p:sp>
        <p:nvSpPr>
          <p:cNvPr id="80901" name="Rounded Rectangle 3"/>
          <p:cNvSpPr>
            <a:spLocks noChangeArrowheads="1"/>
          </p:cNvSpPr>
          <p:nvPr/>
        </p:nvSpPr>
        <p:spPr bwMode="auto">
          <a:xfrm>
            <a:off x="977900" y="3300413"/>
            <a:ext cx="622300" cy="690562"/>
          </a:xfrm>
          <a:custGeom>
            <a:avLst/>
            <a:gdLst>
              <a:gd name="T0" fmla="*/ 120249 w 533396"/>
              <a:gd name="T1" fmla="*/ 0 h 533396"/>
              <a:gd name="T2" fmla="*/ 240507 w 533396"/>
              <a:gd name="T3" fmla="*/ 164342 h 533396"/>
              <a:gd name="T4" fmla="*/ 120249 w 533396"/>
              <a:gd name="T5" fmla="*/ 328682 h 533396"/>
              <a:gd name="T6" fmla="*/ 0 w 533396"/>
              <a:gd name="T7" fmla="*/ 164342 h 533396"/>
              <a:gd name="T8" fmla="*/ 0 60000 65536"/>
              <a:gd name="T9" fmla="*/ 0 60000 65536"/>
              <a:gd name="T10" fmla="*/ 0 60000 65536"/>
              <a:gd name="T11" fmla="*/ 0 60000 65536"/>
              <a:gd name="T12" fmla="*/ 26039 w 533396"/>
              <a:gd name="T13" fmla="*/ 26039 h 533396"/>
              <a:gd name="T14" fmla="*/ 507357 w 533396"/>
              <a:gd name="T15" fmla="*/ 507357 h 533396"/>
            </a:gdLst>
            <a:ahLst/>
            <a:cxnLst>
              <a:cxn ang="T8">
                <a:pos x="T0" y="T1"/>
              </a:cxn>
              <a:cxn ang="T9">
                <a:pos x="T2" y="T3"/>
              </a:cxn>
              <a:cxn ang="T10">
                <a:pos x="T4" y="T5"/>
              </a:cxn>
              <a:cxn ang="T11">
                <a:pos x="T6" y="T7"/>
              </a:cxn>
            </a:cxnLst>
            <a:rect l="T12" t="T13" r="T14" b="T15"/>
            <a:pathLst>
              <a:path w="533396" h="533396">
                <a:moveTo>
                  <a:pt x="88899" y="0"/>
                </a:moveTo>
                <a:lnTo>
                  <a:pt x="88899" y="-1"/>
                </a:lnTo>
                <a:cubicBezTo>
                  <a:pt x="39801" y="-1"/>
                  <a:pt x="-1" y="39801"/>
                  <a:pt x="-1" y="88898"/>
                </a:cubicBezTo>
                <a:lnTo>
                  <a:pt x="0" y="444497"/>
                </a:lnTo>
                <a:lnTo>
                  <a:pt x="-1" y="444496"/>
                </a:lnTo>
                <a:cubicBezTo>
                  <a:pt x="-1" y="493594"/>
                  <a:pt x="39801" y="533396"/>
                  <a:pt x="88898" y="533396"/>
                </a:cubicBezTo>
                <a:lnTo>
                  <a:pt x="444497" y="533396"/>
                </a:lnTo>
                <a:lnTo>
                  <a:pt x="444497" y="533395"/>
                </a:lnTo>
                <a:cubicBezTo>
                  <a:pt x="493594" y="533395"/>
                  <a:pt x="533396" y="493594"/>
                  <a:pt x="533396" y="444497"/>
                </a:cubicBezTo>
                <a:lnTo>
                  <a:pt x="533396" y="88899"/>
                </a:lnTo>
                <a:cubicBezTo>
                  <a:pt x="533396" y="39801"/>
                  <a:pt x="493594" y="0"/>
                  <a:pt x="444497" y="0"/>
                </a:cubicBezTo>
                <a:lnTo>
                  <a:pt x="88899" y="0"/>
                </a:lnTo>
                <a:close/>
              </a:path>
            </a:pathLst>
          </a:custGeom>
          <a:solidFill>
            <a:srgbClr val="FFFF00"/>
          </a:solidFill>
          <a:ln w="25402">
            <a:solidFill>
              <a:srgbClr val="385D8A"/>
            </a:solidFill>
            <a:miter lim="800000"/>
            <a:headEnd/>
            <a:tailEnd/>
          </a:ln>
        </p:spPr>
        <p:txBody>
          <a:bodyPr lIns="82945" tIns="41473" rIns="82945" bIns="41473" anchor="ctr" anchorCtr="1"/>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2600">
                <a:solidFill>
                  <a:srgbClr val="0D0D0D"/>
                </a:solidFill>
                <a:latin typeface="Comic Sans MS" panose="030F0702030302020204" pitchFamily="66" charset="0"/>
              </a:rPr>
              <a:t>10</a:t>
            </a:r>
          </a:p>
        </p:txBody>
      </p:sp>
      <p:sp>
        <p:nvSpPr>
          <p:cNvPr id="80902" name="Rounded Rectangle 6"/>
          <p:cNvSpPr>
            <a:spLocks noChangeArrowheads="1"/>
          </p:cNvSpPr>
          <p:nvPr/>
        </p:nvSpPr>
        <p:spPr bwMode="auto">
          <a:xfrm>
            <a:off x="2486025" y="2609850"/>
            <a:ext cx="714375" cy="1381125"/>
          </a:xfrm>
          <a:custGeom>
            <a:avLst/>
            <a:gdLst>
              <a:gd name="T0" fmla="*/ 136538 w 609603"/>
              <a:gd name="T1" fmla="*/ 0 h 1524003"/>
              <a:gd name="T2" fmla="*/ 273075 w 609603"/>
              <a:gd name="T3" fmla="*/ 157891 h 1524003"/>
              <a:gd name="T4" fmla="*/ 136538 w 609603"/>
              <a:gd name="T5" fmla="*/ 315782 h 1524003"/>
              <a:gd name="T6" fmla="*/ 0 w 609603"/>
              <a:gd name="T7" fmla="*/ 157891 h 1524003"/>
              <a:gd name="T8" fmla="*/ 0 60000 65536"/>
              <a:gd name="T9" fmla="*/ 0 60000 65536"/>
              <a:gd name="T10" fmla="*/ 0 60000 65536"/>
              <a:gd name="T11" fmla="*/ 0 60000 65536"/>
              <a:gd name="T12" fmla="*/ 29759 w 609603"/>
              <a:gd name="T13" fmla="*/ 29759 h 1524003"/>
              <a:gd name="T14" fmla="*/ 579844 w 609603"/>
              <a:gd name="T15" fmla="*/ 1494244 h 1524003"/>
            </a:gdLst>
            <a:ahLst/>
            <a:cxnLst>
              <a:cxn ang="T8">
                <a:pos x="T0" y="T1"/>
              </a:cxn>
              <a:cxn ang="T9">
                <a:pos x="T2" y="T3"/>
              </a:cxn>
              <a:cxn ang="T10">
                <a:pos x="T4" y="T5"/>
              </a:cxn>
              <a:cxn ang="T11">
                <a:pos x="T6" y="T7"/>
              </a:cxn>
            </a:cxnLst>
            <a:rect l="T12" t="T13" r="T14" b="T15"/>
            <a:pathLst>
              <a:path w="609603" h="1524003">
                <a:moveTo>
                  <a:pt x="101600" y="0"/>
                </a:moveTo>
                <a:lnTo>
                  <a:pt x="101600" y="-1"/>
                </a:lnTo>
                <a:cubicBezTo>
                  <a:pt x="45487" y="-1"/>
                  <a:pt x="-1" y="45487"/>
                  <a:pt x="-1" y="101599"/>
                </a:cubicBezTo>
                <a:lnTo>
                  <a:pt x="0" y="1422403"/>
                </a:lnTo>
                <a:lnTo>
                  <a:pt x="-1" y="1422402"/>
                </a:lnTo>
                <a:cubicBezTo>
                  <a:pt x="-1" y="1478515"/>
                  <a:pt x="45487" y="1524003"/>
                  <a:pt x="101599" y="1524003"/>
                </a:cubicBezTo>
                <a:lnTo>
                  <a:pt x="508003" y="1524003"/>
                </a:lnTo>
                <a:lnTo>
                  <a:pt x="508003" y="1524002"/>
                </a:lnTo>
                <a:cubicBezTo>
                  <a:pt x="564115" y="1524002"/>
                  <a:pt x="609603" y="1478515"/>
                  <a:pt x="609603" y="1422403"/>
                </a:cubicBezTo>
                <a:lnTo>
                  <a:pt x="609603" y="101600"/>
                </a:lnTo>
                <a:cubicBezTo>
                  <a:pt x="609603" y="45487"/>
                  <a:pt x="564115" y="0"/>
                  <a:pt x="508003" y="0"/>
                </a:cubicBezTo>
                <a:lnTo>
                  <a:pt x="101600" y="0"/>
                </a:lnTo>
                <a:close/>
              </a:path>
            </a:pathLst>
          </a:custGeom>
          <a:solidFill>
            <a:srgbClr val="E6B9B8"/>
          </a:solidFill>
          <a:ln w="25402">
            <a:solidFill>
              <a:srgbClr val="385D8A"/>
            </a:solidFill>
            <a:miter lim="800000"/>
            <a:headEnd/>
            <a:tailEnd/>
          </a:ln>
        </p:spPr>
        <p:txBody>
          <a:bodyPr lIns="82945" tIns="41473" rIns="82945" bIns="41473" anchor="ctr" anchorCtr="1"/>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2600">
                <a:solidFill>
                  <a:srgbClr val="000000"/>
                </a:solidFill>
                <a:latin typeface="Comic Sans MS" panose="030F0702030302020204" pitchFamily="66" charset="0"/>
              </a:rPr>
              <a:t>20</a:t>
            </a:r>
          </a:p>
        </p:txBody>
      </p:sp>
      <p:sp>
        <p:nvSpPr>
          <p:cNvPr id="80903" name="Rounded Rectangle 7"/>
          <p:cNvSpPr>
            <a:spLocks noChangeArrowheads="1"/>
          </p:cNvSpPr>
          <p:nvPr/>
        </p:nvSpPr>
        <p:spPr bwMode="auto">
          <a:xfrm>
            <a:off x="4267200" y="2505075"/>
            <a:ext cx="762000" cy="1590675"/>
          </a:xfrm>
          <a:custGeom>
            <a:avLst/>
            <a:gdLst>
              <a:gd name="T0" fmla="*/ 165707 w 609603"/>
              <a:gd name="T1" fmla="*/ 0 h 1752603"/>
              <a:gd name="T2" fmla="*/ 331411 w 609603"/>
              <a:gd name="T3" fmla="*/ 185701 h 1752603"/>
              <a:gd name="T4" fmla="*/ 165707 w 609603"/>
              <a:gd name="T5" fmla="*/ 371403 h 1752603"/>
              <a:gd name="T6" fmla="*/ 0 w 609603"/>
              <a:gd name="T7" fmla="*/ 185701 h 1752603"/>
              <a:gd name="T8" fmla="*/ 0 60000 65536"/>
              <a:gd name="T9" fmla="*/ 0 60000 65536"/>
              <a:gd name="T10" fmla="*/ 0 60000 65536"/>
              <a:gd name="T11" fmla="*/ 0 60000 65536"/>
              <a:gd name="T12" fmla="*/ 29759 w 609603"/>
              <a:gd name="T13" fmla="*/ 29758 h 1752603"/>
              <a:gd name="T14" fmla="*/ 579844 w 609603"/>
              <a:gd name="T15" fmla="*/ 1722845 h 1752603"/>
            </a:gdLst>
            <a:ahLst/>
            <a:cxnLst>
              <a:cxn ang="T8">
                <a:pos x="T0" y="T1"/>
              </a:cxn>
              <a:cxn ang="T9">
                <a:pos x="T2" y="T3"/>
              </a:cxn>
              <a:cxn ang="T10">
                <a:pos x="T4" y="T5"/>
              </a:cxn>
              <a:cxn ang="T11">
                <a:pos x="T6" y="T7"/>
              </a:cxn>
            </a:cxnLst>
            <a:rect l="T12" t="T13" r="T14" b="T15"/>
            <a:pathLst>
              <a:path w="609603" h="1752603">
                <a:moveTo>
                  <a:pt x="101600" y="0"/>
                </a:moveTo>
                <a:lnTo>
                  <a:pt x="101600" y="-1"/>
                </a:lnTo>
                <a:cubicBezTo>
                  <a:pt x="45487" y="-1"/>
                  <a:pt x="-1" y="45487"/>
                  <a:pt x="-1" y="101599"/>
                </a:cubicBezTo>
                <a:lnTo>
                  <a:pt x="0" y="1651003"/>
                </a:lnTo>
                <a:lnTo>
                  <a:pt x="-1" y="1651002"/>
                </a:lnTo>
                <a:cubicBezTo>
                  <a:pt x="-1" y="1707115"/>
                  <a:pt x="45487" y="1752603"/>
                  <a:pt x="101599" y="1752603"/>
                </a:cubicBezTo>
                <a:lnTo>
                  <a:pt x="508003" y="1752603"/>
                </a:lnTo>
                <a:lnTo>
                  <a:pt x="508003" y="1752602"/>
                </a:lnTo>
                <a:cubicBezTo>
                  <a:pt x="564115" y="1752602"/>
                  <a:pt x="609603" y="1707115"/>
                  <a:pt x="609603" y="1651003"/>
                </a:cubicBezTo>
                <a:lnTo>
                  <a:pt x="609603" y="101600"/>
                </a:lnTo>
                <a:cubicBezTo>
                  <a:pt x="609603" y="45487"/>
                  <a:pt x="564115" y="0"/>
                  <a:pt x="508003" y="0"/>
                </a:cubicBezTo>
                <a:lnTo>
                  <a:pt x="101600" y="0"/>
                </a:lnTo>
                <a:close/>
              </a:path>
            </a:pathLst>
          </a:custGeom>
          <a:solidFill>
            <a:srgbClr val="EBF1DE"/>
          </a:solidFill>
          <a:ln w="25402">
            <a:solidFill>
              <a:srgbClr val="385D8A"/>
            </a:solidFill>
            <a:miter lim="800000"/>
            <a:headEnd/>
            <a:tailEnd/>
          </a:ln>
        </p:spPr>
        <p:txBody>
          <a:bodyPr lIns="82945" tIns="41473" rIns="82945" bIns="41473" anchor="ctr" anchorCtr="1"/>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2600">
                <a:solidFill>
                  <a:srgbClr val="000000"/>
                </a:solidFill>
                <a:latin typeface="Comic Sans MS" panose="030F0702030302020204" pitchFamily="66" charset="0"/>
              </a:rPr>
              <a:t>30</a:t>
            </a:r>
          </a:p>
        </p:txBody>
      </p:sp>
      <p:sp>
        <p:nvSpPr>
          <p:cNvPr id="80904" name="Rectangle 8"/>
          <p:cNvSpPr>
            <a:spLocks noChangeArrowheads="1"/>
          </p:cNvSpPr>
          <p:nvPr/>
        </p:nvSpPr>
        <p:spPr bwMode="auto">
          <a:xfrm>
            <a:off x="6400800" y="2163763"/>
            <a:ext cx="838200" cy="2625725"/>
          </a:xfrm>
          <a:prstGeom prst="rect">
            <a:avLst/>
          </a:prstGeom>
          <a:noFill/>
          <a:ln w="25402">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lIns="82945" tIns="41473" rIns="82945" bIns="41473" anchor="ctr" anchorCtr="1"/>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endParaRPr lang="en-US" altLang="en-US" sz="1800">
              <a:solidFill>
                <a:srgbClr val="FFFFFF"/>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381000" y="304800"/>
            <a:ext cx="8229600" cy="1143000"/>
          </a:xfrm>
        </p:spPr>
        <p:txBody>
          <a:bodyPr/>
          <a:lstStyle/>
          <a:p>
            <a:pPr eaLnBrk="1">
              <a:buFont typeface="StarSymbol" charset="0"/>
              <a:buNone/>
            </a:pPr>
            <a:r>
              <a:rPr lang="en-US" altLang="en-US" sz="4600" smtClean="0">
                <a:latin typeface="Comic Sans MS" panose="030F0702030302020204" pitchFamily="66" charset="0"/>
                <a:ea typeface="ヒラギノ角ゴ Pro W3" pitchFamily="-84" charset="-128"/>
              </a:rPr>
              <a:t>Example</a:t>
            </a:r>
          </a:p>
        </p:txBody>
      </p:sp>
      <p:sp>
        <p:nvSpPr>
          <p:cNvPr id="3" name="Content Placeholder 2"/>
          <p:cNvSpPr txBox="1">
            <a:spLocks noGrp="1"/>
          </p:cNvSpPr>
          <p:nvPr>
            <p:ph idx="1"/>
          </p:nvPr>
        </p:nvSpPr>
        <p:spPr>
          <a:xfrm>
            <a:off x="304800" y="1524000"/>
            <a:ext cx="8228766" cy="4592611"/>
          </a:xfrm>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3526806" lvl="8" indent="-195933">
              <a:spcBef>
                <a:spcPts val="0"/>
              </a:spcBef>
              <a:spcAft>
                <a:spcPts val="259"/>
              </a:spcAft>
              <a:buFontTx/>
              <a:buNone/>
              <a:defRPr/>
            </a:pPr>
            <a:r>
              <a:rPr lang="en-US" sz="2600" dirty="0" smtClean="0">
                <a:solidFill>
                  <a:schemeClr val="bg2">
                    <a:lumMod val="50000"/>
                  </a:schemeClr>
                </a:solidFill>
                <a:latin typeface="Comic Sans MS" pitchFamily="66" charset="0"/>
                <a:cs typeface="Times New Roman" pitchFamily="18"/>
              </a:rPr>
              <a:t>			Knapsack Capacity: 50</a:t>
            </a:r>
            <a:endParaRPr sz="2600" dirty="0" smtClean="0">
              <a:solidFill>
                <a:schemeClr val="bg2">
                  <a:lumMod val="50000"/>
                </a:schemeClr>
              </a:solidFill>
              <a:latin typeface="Comic Sans MS" pitchFamily="66" charset="0"/>
              <a:cs typeface="Times New Roman" pitchFamily="18"/>
            </a:endParaRPr>
          </a:p>
          <a:p>
            <a:pPr marL="391866" indent="-293899" eaLnBrk="1" fontAlgn="auto">
              <a:spcBef>
                <a:spcPts val="0"/>
              </a:spcBef>
              <a:spcAft>
                <a:spcPts val="1284"/>
              </a:spcAft>
              <a:buFont typeface="Wingdings 2" charset="2"/>
              <a:buNone/>
              <a:defRPr/>
            </a:pPr>
            <a:r>
              <a:rPr lang="en-US" dirty="0" smtClean="0">
                <a:solidFill>
                  <a:schemeClr val="bg2">
                    <a:lumMod val="50000"/>
                  </a:schemeClr>
                </a:solidFill>
                <a:latin typeface="Comic Sans MS" pitchFamily="66" charset="0"/>
                <a:cs typeface="Times New Roman" pitchFamily="18"/>
              </a:rPr>
              <a:t>	</a:t>
            </a:r>
            <a:r>
              <a:rPr lang="en-US" dirty="0">
                <a:solidFill>
                  <a:schemeClr val="bg2">
                    <a:lumMod val="50000"/>
                  </a:schemeClr>
                </a:solidFill>
                <a:latin typeface="Comic Sans MS" pitchFamily="66" charset="0"/>
                <a:cs typeface="Times New Roman" pitchFamily="18"/>
              </a:rPr>
              <a:t>	</a:t>
            </a:r>
            <a:r>
              <a:rPr lang="en-US" dirty="0" smtClean="0">
                <a:solidFill>
                  <a:schemeClr val="bg2">
                    <a:lumMod val="50000"/>
                  </a:schemeClr>
                </a:solidFill>
                <a:latin typeface="Comic Sans MS" pitchFamily="66" charset="0"/>
                <a:cs typeface="Times New Roman" pitchFamily="18"/>
              </a:rPr>
              <a:t>Item 2	Item 3</a:t>
            </a:r>
            <a:endParaRPr dirty="0" smtClean="0">
              <a:solidFill>
                <a:schemeClr val="bg2">
                  <a:lumMod val="50000"/>
                </a:schemeClr>
              </a:solidFill>
              <a:latin typeface="Comic Sans MS" pitchFamily="66" charset="0"/>
              <a:cs typeface="Times New Roman" pitchFamily="18"/>
            </a:endParaRPr>
          </a:p>
          <a:p>
            <a:pPr marL="391866" indent="-293899" eaLnBrk="1" fontAlgn="auto">
              <a:spcBef>
                <a:spcPts val="0"/>
              </a:spcBef>
              <a:spcAft>
                <a:spcPts val="1284"/>
              </a:spcAft>
              <a:buFont typeface="StarSymbol"/>
              <a:buChar char="●"/>
              <a:defRPr/>
            </a:pPr>
            <a:endParaRPr dirty="0" smtClean="0">
              <a:solidFill>
                <a:schemeClr val="bg2">
                  <a:lumMod val="50000"/>
                </a:schemeClr>
              </a:solidFill>
              <a:latin typeface="Comic Sans MS" pitchFamily="66" charset="0"/>
              <a:cs typeface="Times New Roman" pitchFamily="18"/>
            </a:endParaRPr>
          </a:p>
          <a:p>
            <a:pPr marL="391866" indent="-293899" eaLnBrk="1" fontAlgn="auto">
              <a:spcBef>
                <a:spcPts val="0"/>
              </a:spcBef>
              <a:spcAft>
                <a:spcPts val="1284"/>
              </a:spcAft>
              <a:buFont typeface="StarSymbol"/>
              <a:buChar char="●"/>
              <a:defRPr/>
            </a:pPr>
            <a:endParaRPr dirty="0" smtClean="0">
              <a:solidFill>
                <a:schemeClr val="bg2">
                  <a:lumMod val="50000"/>
                </a:schemeClr>
              </a:solidFill>
              <a:latin typeface="Comic Sans MS" pitchFamily="66" charset="0"/>
              <a:cs typeface="Times New Roman" pitchFamily="18"/>
            </a:endParaRPr>
          </a:p>
          <a:p>
            <a:pPr marL="97967" indent="0" eaLnBrk="1" fontAlgn="auto">
              <a:spcBef>
                <a:spcPts val="0"/>
              </a:spcBef>
              <a:spcAft>
                <a:spcPts val="1284"/>
              </a:spcAft>
              <a:buFont typeface="Wingdings 2" panose="05020102010507070707" pitchFamily="18" charset="2"/>
              <a:buNone/>
              <a:defRPr/>
            </a:pPr>
            <a:endParaRPr lang="en-US" b="1" dirty="0">
              <a:solidFill>
                <a:schemeClr val="bg2">
                  <a:lumMod val="50000"/>
                </a:schemeClr>
              </a:solidFill>
              <a:latin typeface="Comic Sans MS" pitchFamily="66" charset="0"/>
              <a:cs typeface="Times New Roman" pitchFamily="18"/>
            </a:endParaRPr>
          </a:p>
          <a:p>
            <a:pPr marL="97967" indent="0" eaLnBrk="1" fontAlgn="auto">
              <a:spcBef>
                <a:spcPts val="0"/>
              </a:spcBef>
              <a:spcAft>
                <a:spcPts val="1284"/>
              </a:spcAft>
              <a:buFont typeface="Wingdings 2" panose="05020102010507070707" pitchFamily="18" charset="2"/>
              <a:buNone/>
              <a:defRPr/>
            </a:pPr>
            <a:r>
              <a:rPr lang="en-US" b="1" dirty="0" smtClean="0">
                <a:solidFill>
                  <a:schemeClr val="bg2">
                    <a:lumMod val="50000"/>
                  </a:schemeClr>
                </a:solidFill>
                <a:latin typeface="Comic Sans MS" pitchFamily="66" charset="0"/>
                <a:cs typeface="Times New Roman" pitchFamily="18"/>
              </a:rPr>
              <a:t>	</a:t>
            </a:r>
            <a:r>
              <a:rPr b="1" dirty="0" smtClean="0">
                <a:solidFill>
                  <a:schemeClr val="bg2">
                    <a:lumMod val="50000"/>
                  </a:schemeClr>
                </a:solidFill>
                <a:latin typeface="Comic Sans MS" pitchFamily="66" charset="0"/>
                <a:cs typeface="Times New Roman" pitchFamily="18"/>
              </a:rPr>
              <a:t>v</a:t>
            </a:r>
            <a:r>
              <a:rPr baseline="-25000" dirty="0" smtClean="0">
                <a:solidFill>
                  <a:schemeClr val="bg2">
                    <a:lumMod val="50000"/>
                  </a:schemeClr>
                </a:solidFill>
                <a:latin typeface="Comic Sans MS" pitchFamily="66" charset="0"/>
                <a:cs typeface="Times New Roman" pitchFamily="18"/>
              </a:rPr>
              <a:t>i </a:t>
            </a:r>
            <a:r>
              <a:rPr dirty="0" smtClean="0">
                <a:solidFill>
                  <a:schemeClr val="bg2">
                    <a:lumMod val="50000"/>
                  </a:schemeClr>
                </a:solidFill>
                <a:latin typeface="Comic Sans MS" pitchFamily="66" charset="0"/>
                <a:cs typeface="Times New Roman" pitchFamily="18"/>
              </a:rPr>
              <a:t>= 100</a:t>
            </a:r>
            <a:r>
              <a:rPr lang="en-US" baseline="-25000" dirty="0" smtClean="0">
                <a:solidFill>
                  <a:schemeClr val="bg2">
                    <a:lumMod val="50000"/>
                  </a:schemeClr>
                </a:solidFill>
                <a:latin typeface="Comic Sans MS" pitchFamily="66" charset="0"/>
                <a:cs typeface="Times New Roman" pitchFamily="18"/>
              </a:rPr>
              <a:t>	</a:t>
            </a:r>
            <a:r>
              <a:rPr b="1" dirty="0" smtClean="0">
                <a:solidFill>
                  <a:schemeClr val="bg2">
                    <a:lumMod val="50000"/>
                  </a:schemeClr>
                </a:solidFill>
                <a:latin typeface="Comic Sans MS" pitchFamily="66" charset="0"/>
                <a:cs typeface="Times New Roman" pitchFamily="18"/>
              </a:rPr>
              <a:t>v</a:t>
            </a:r>
            <a:r>
              <a:rPr baseline="-25000" dirty="0" smtClean="0">
                <a:solidFill>
                  <a:schemeClr val="bg2">
                    <a:lumMod val="50000"/>
                  </a:schemeClr>
                </a:solidFill>
                <a:latin typeface="Comic Sans MS" pitchFamily="66" charset="0"/>
                <a:cs typeface="Times New Roman" pitchFamily="18"/>
              </a:rPr>
              <a:t>i  </a:t>
            </a:r>
            <a:r>
              <a:rPr dirty="0" smtClean="0">
                <a:solidFill>
                  <a:schemeClr val="bg2">
                    <a:lumMod val="50000"/>
                  </a:schemeClr>
                </a:solidFill>
                <a:latin typeface="Comic Sans MS" pitchFamily="66" charset="0"/>
                <a:cs typeface="Times New Roman" pitchFamily="18"/>
              </a:rPr>
              <a:t>= 120</a:t>
            </a:r>
            <a:r>
              <a:rPr lang="en-US" dirty="0" smtClean="0">
                <a:solidFill>
                  <a:schemeClr val="bg2">
                    <a:lumMod val="50000"/>
                  </a:schemeClr>
                </a:solidFill>
                <a:latin typeface="Comic Sans MS" pitchFamily="66" charset="0"/>
                <a:cs typeface="Times New Roman" pitchFamily="18"/>
              </a:rPr>
              <a:t>				60</a:t>
            </a:r>
          </a:p>
          <a:p>
            <a:pPr marL="97967" indent="0" eaLnBrk="1" fontAlgn="auto">
              <a:spcBef>
                <a:spcPts val="0"/>
              </a:spcBef>
              <a:spcAft>
                <a:spcPts val="1284"/>
              </a:spcAft>
              <a:buFont typeface="Wingdings 2" panose="05020102010507070707" pitchFamily="18" charset="2"/>
              <a:buNone/>
              <a:defRPr/>
            </a:pPr>
            <a:r>
              <a:rPr lang="en-US" b="1" dirty="0" smtClean="0">
                <a:solidFill>
                  <a:schemeClr val="bg2">
                    <a:lumMod val="50000"/>
                  </a:schemeClr>
                </a:solidFill>
                <a:latin typeface="Comic Sans MS" pitchFamily="66" charset="0"/>
                <a:cs typeface="Times New Roman" pitchFamily="18"/>
              </a:rPr>
              <a:t>	</a:t>
            </a:r>
            <a:r>
              <a:rPr b="1" dirty="0" smtClean="0">
                <a:solidFill>
                  <a:schemeClr val="bg2">
                    <a:lumMod val="50000"/>
                  </a:schemeClr>
                </a:solidFill>
                <a:latin typeface="Comic Sans MS" pitchFamily="66" charset="0"/>
                <a:cs typeface="Times New Roman" pitchFamily="18"/>
              </a:rPr>
              <a:t>v</a:t>
            </a:r>
            <a:r>
              <a:rPr baseline="-25000" dirty="0" smtClean="0">
                <a:solidFill>
                  <a:schemeClr val="bg2">
                    <a:lumMod val="50000"/>
                  </a:schemeClr>
                </a:solidFill>
                <a:latin typeface="Comic Sans MS" pitchFamily="66" charset="0"/>
                <a:cs typeface="Times New Roman" pitchFamily="18"/>
              </a:rPr>
              <a:t>i</a:t>
            </a:r>
            <a:r>
              <a:rPr lang="en-US" b="1" dirty="0" smtClean="0">
                <a:solidFill>
                  <a:schemeClr val="bg2">
                    <a:lumMod val="50000"/>
                  </a:schemeClr>
                </a:solidFill>
                <a:latin typeface="Comic Sans MS" pitchFamily="66" charset="0"/>
                <a:cs typeface="Times New Roman" pitchFamily="18"/>
              </a:rPr>
              <a:t>/</a:t>
            </a:r>
            <a:r>
              <a:rPr b="1" dirty="0" err="1" smtClean="0">
                <a:solidFill>
                  <a:schemeClr val="bg2">
                    <a:lumMod val="50000"/>
                  </a:schemeClr>
                </a:solidFill>
                <a:latin typeface="Comic Sans MS" pitchFamily="66" charset="0"/>
                <a:cs typeface="Times New Roman" pitchFamily="18"/>
              </a:rPr>
              <a:t>w</a:t>
            </a:r>
            <a:r>
              <a:rPr baseline="-25000" dirty="0" err="1" smtClean="0">
                <a:solidFill>
                  <a:schemeClr val="bg2">
                    <a:lumMod val="50000"/>
                  </a:schemeClr>
                </a:solidFill>
                <a:latin typeface="Comic Sans MS" pitchFamily="66" charset="0"/>
                <a:cs typeface="Times New Roman" pitchFamily="18"/>
              </a:rPr>
              <a:t>i</a:t>
            </a:r>
            <a:r>
              <a:rPr baseline="-25000" dirty="0" smtClean="0">
                <a:solidFill>
                  <a:schemeClr val="bg2">
                    <a:lumMod val="50000"/>
                  </a:schemeClr>
                </a:solidFill>
                <a:latin typeface="Comic Sans MS" pitchFamily="66" charset="0"/>
                <a:cs typeface="Times New Roman" pitchFamily="18"/>
              </a:rPr>
              <a:t>  </a:t>
            </a:r>
            <a:r>
              <a:rPr dirty="0" smtClean="0">
                <a:solidFill>
                  <a:schemeClr val="bg2">
                    <a:lumMod val="50000"/>
                  </a:schemeClr>
                </a:solidFill>
                <a:latin typeface="Comic Sans MS" pitchFamily="66" charset="0"/>
                <a:cs typeface="Times New Roman" pitchFamily="18"/>
              </a:rPr>
              <a:t>= 5</a:t>
            </a:r>
            <a:r>
              <a:rPr lang="en-US" b="1" dirty="0" smtClean="0">
                <a:solidFill>
                  <a:schemeClr val="bg2">
                    <a:lumMod val="50000"/>
                  </a:schemeClr>
                </a:solidFill>
                <a:latin typeface="Comic Sans MS" pitchFamily="66" charset="0"/>
                <a:cs typeface="Times New Roman" pitchFamily="18"/>
              </a:rPr>
              <a:t>	</a:t>
            </a:r>
            <a:r>
              <a:rPr b="1" dirty="0" smtClean="0">
                <a:solidFill>
                  <a:schemeClr val="bg2">
                    <a:lumMod val="50000"/>
                  </a:schemeClr>
                </a:solidFill>
                <a:latin typeface="Comic Sans MS" pitchFamily="66" charset="0"/>
                <a:cs typeface="Times New Roman" pitchFamily="18"/>
              </a:rPr>
              <a:t>v</a:t>
            </a:r>
            <a:r>
              <a:rPr baseline="-25000" dirty="0" smtClean="0">
                <a:solidFill>
                  <a:schemeClr val="bg2">
                    <a:lumMod val="50000"/>
                  </a:schemeClr>
                </a:solidFill>
                <a:latin typeface="Comic Sans MS" pitchFamily="66" charset="0"/>
                <a:cs typeface="Times New Roman" pitchFamily="18"/>
              </a:rPr>
              <a:t>i</a:t>
            </a:r>
            <a:r>
              <a:rPr lang="en-US" b="1" dirty="0" smtClean="0">
                <a:solidFill>
                  <a:schemeClr val="bg2">
                    <a:lumMod val="50000"/>
                  </a:schemeClr>
                </a:solidFill>
                <a:latin typeface="Comic Sans MS" pitchFamily="66" charset="0"/>
                <a:cs typeface="Times New Roman" pitchFamily="18"/>
              </a:rPr>
              <a:t>/</a:t>
            </a:r>
            <a:r>
              <a:rPr b="1" dirty="0" err="1" smtClean="0">
                <a:solidFill>
                  <a:schemeClr val="bg2">
                    <a:lumMod val="50000"/>
                  </a:schemeClr>
                </a:solidFill>
                <a:latin typeface="Comic Sans MS" pitchFamily="66" charset="0"/>
                <a:cs typeface="Times New Roman" pitchFamily="18"/>
              </a:rPr>
              <a:t>w</a:t>
            </a:r>
            <a:r>
              <a:rPr baseline="-25000" dirty="0" err="1" smtClean="0">
                <a:solidFill>
                  <a:schemeClr val="bg2">
                    <a:lumMod val="50000"/>
                  </a:schemeClr>
                </a:solidFill>
                <a:latin typeface="Comic Sans MS" pitchFamily="66" charset="0"/>
                <a:cs typeface="Times New Roman" pitchFamily="18"/>
              </a:rPr>
              <a:t>i</a:t>
            </a:r>
            <a:r>
              <a:rPr baseline="-25000" dirty="0" smtClean="0">
                <a:solidFill>
                  <a:schemeClr val="bg2">
                    <a:lumMod val="50000"/>
                  </a:schemeClr>
                </a:solidFill>
                <a:latin typeface="Comic Sans MS" pitchFamily="66" charset="0"/>
                <a:cs typeface="Times New Roman" pitchFamily="18"/>
              </a:rPr>
              <a:t>  </a:t>
            </a:r>
            <a:r>
              <a:rPr dirty="0" smtClean="0">
                <a:solidFill>
                  <a:schemeClr val="bg2">
                    <a:lumMod val="50000"/>
                  </a:schemeClr>
                </a:solidFill>
                <a:latin typeface="Comic Sans MS" pitchFamily="66" charset="0"/>
                <a:cs typeface="Times New Roman" pitchFamily="18"/>
              </a:rPr>
              <a:t>= 4</a:t>
            </a:r>
          </a:p>
        </p:txBody>
      </p:sp>
      <p:sp>
        <p:nvSpPr>
          <p:cNvPr id="81923" name="Footer Placeholder 3"/>
          <p:cNvSpPr>
            <a:spLocks noGrp="1"/>
          </p:cNvSpPr>
          <p:nvPr>
            <p:ph type="ftr" sz="quarter" idx="11"/>
          </p:nvPr>
        </p:nvSpPr>
        <p:spPr bwMode="auto">
          <a:xfrm>
            <a:off x="2667000" y="6261100"/>
            <a:ext cx="3352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81924" name="Slide Number Placeholder 4"/>
          <p:cNvSpPr>
            <a:spLocks noGrp="1"/>
          </p:cNvSpPr>
          <p:nvPr>
            <p:ph type="sldNum" sz="quarter" idx="12"/>
          </p:nvPr>
        </p:nvSpPr>
        <p:spPr bwMode="auto">
          <a:xfrm>
            <a:off x="7924800" y="62611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1D1A73FE-43AF-40FA-8DDD-EE3ECE5F33B6}" type="slidenum">
              <a:rPr lang="en-US" altLang="en-US" sz="1200">
                <a:solidFill>
                  <a:srgbClr val="045C75"/>
                </a:solidFill>
              </a:rPr>
              <a:pPr eaLnBrk="1" hangingPunct="1"/>
              <a:t>61</a:t>
            </a:fld>
            <a:endParaRPr lang="en-US" altLang="en-US" sz="1200">
              <a:solidFill>
                <a:srgbClr val="045C75"/>
              </a:solidFill>
            </a:endParaRPr>
          </a:p>
        </p:txBody>
      </p:sp>
      <p:sp>
        <p:nvSpPr>
          <p:cNvPr id="81925" name="Rounded Rectangle 3"/>
          <p:cNvSpPr>
            <a:spLocks noChangeArrowheads="1"/>
          </p:cNvSpPr>
          <p:nvPr/>
        </p:nvSpPr>
        <p:spPr bwMode="auto">
          <a:xfrm>
            <a:off x="6508750" y="4065588"/>
            <a:ext cx="622300" cy="690562"/>
          </a:xfrm>
          <a:custGeom>
            <a:avLst/>
            <a:gdLst>
              <a:gd name="T0" fmla="*/ 120249 w 533396"/>
              <a:gd name="T1" fmla="*/ 0 h 533396"/>
              <a:gd name="T2" fmla="*/ 240507 w 533396"/>
              <a:gd name="T3" fmla="*/ 164342 h 533396"/>
              <a:gd name="T4" fmla="*/ 120249 w 533396"/>
              <a:gd name="T5" fmla="*/ 328682 h 533396"/>
              <a:gd name="T6" fmla="*/ 0 w 533396"/>
              <a:gd name="T7" fmla="*/ 164342 h 533396"/>
              <a:gd name="T8" fmla="*/ 0 60000 65536"/>
              <a:gd name="T9" fmla="*/ 0 60000 65536"/>
              <a:gd name="T10" fmla="*/ 0 60000 65536"/>
              <a:gd name="T11" fmla="*/ 0 60000 65536"/>
              <a:gd name="T12" fmla="*/ 26039 w 533396"/>
              <a:gd name="T13" fmla="*/ 26039 h 533396"/>
              <a:gd name="T14" fmla="*/ 507357 w 533396"/>
              <a:gd name="T15" fmla="*/ 507357 h 533396"/>
            </a:gdLst>
            <a:ahLst/>
            <a:cxnLst>
              <a:cxn ang="T8">
                <a:pos x="T0" y="T1"/>
              </a:cxn>
              <a:cxn ang="T9">
                <a:pos x="T2" y="T3"/>
              </a:cxn>
              <a:cxn ang="T10">
                <a:pos x="T4" y="T5"/>
              </a:cxn>
              <a:cxn ang="T11">
                <a:pos x="T6" y="T7"/>
              </a:cxn>
            </a:cxnLst>
            <a:rect l="T12" t="T13" r="T14" b="T15"/>
            <a:pathLst>
              <a:path w="533396" h="533396">
                <a:moveTo>
                  <a:pt x="88899" y="0"/>
                </a:moveTo>
                <a:lnTo>
                  <a:pt x="88899" y="-1"/>
                </a:lnTo>
                <a:cubicBezTo>
                  <a:pt x="39801" y="-1"/>
                  <a:pt x="-1" y="39801"/>
                  <a:pt x="-1" y="88898"/>
                </a:cubicBezTo>
                <a:lnTo>
                  <a:pt x="0" y="444497"/>
                </a:lnTo>
                <a:lnTo>
                  <a:pt x="-1" y="444496"/>
                </a:lnTo>
                <a:cubicBezTo>
                  <a:pt x="-1" y="493594"/>
                  <a:pt x="39801" y="533396"/>
                  <a:pt x="88898" y="533396"/>
                </a:cubicBezTo>
                <a:lnTo>
                  <a:pt x="444497" y="533396"/>
                </a:lnTo>
                <a:lnTo>
                  <a:pt x="444497" y="533395"/>
                </a:lnTo>
                <a:cubicBezTo>
                  <a:pt x="493594" y="533395"/>
                  <a:pt x="533396" y="493594"/>
                  <a:pt x="533396" y="444497"/>
                </a:cubicBezTo>
                <a:lnTo>
                  <a:pt x="533396" y="88899"/>
                </a:lnTo>
                <a:cubicBezTo>
                  <a:pt x="533396" y="39801"/>
                  <a:pt x="493594" y="0"/>
                  <a:pt x="444497" y="0"/>
                </a:cubicBezTo>
                <a:lnTo>
                  <a:pt x="88899" y="0"/>
                </a:lnTo>
                <a:close/>
              </a:path>
            </a:pathLst>
          </a:custGeom>
          <a:solidFill>
            <a:srgbClr val="FFFF00"/>
          </a:solidFill>
          <a:ln w="25402">
            <a:solidFill>
              <a:srgbClr val="385D8A"/>
            </a:solidFill>
            <a:miter lim="800000"/>
            <a:headEnd/>
            <a:tailEnd/>
          </a:ln>
        </p:spPr>
        <p:txBody>
          <a:bodyPr lIns="82945" tIns="41473" rIns="82945" bIns="41473" anchor="ctr" anchorCtr="1"/>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2600">
                <a:solidFill>
                  <a:srgbClr val="0D0D0D"/>
                </a:solidFill>
                <a:latin typeface="Comic Sans MS" panose="030F0702030302020204" pitchFamily="66" charset="0"/>
              </a:rPr>
              <a:t>10</a:t>
            </a:r>
          </a:p>
        </p:txBody>
      </p:sp>
      <p:sp>
        <p:nvSpPr>
          <p:cNvPr id="81926" name="Rounded Rectangle 6"/>
          <p:cNvSpPr>
            <a:spLocks noChangeArrowheads="1"/>
          </p:cNvSpPr>
          <p:nvPr/>
        </p:nvSpPr>
        <p:spPr bwMode="auto">
          <a:xfrm>
            <a:off x="1600200" y="2684463"/>
            <a:ext cx="714375" cy="1381125"/>
          </a:xfrm>
          <a:custGeom>
            <a:avLst/>
            <a:gdLst>
              <a:gd name="T0" fmla="*/ 136538 w 609603"/>
              <a:gd name="T1" fmla="*/ 0 h 1524003"/>
              <a:gd name="T2" fmla="*/ 273075 w 609603"/>
              <a:gd name="T3" fmla="*/ 157891 h 1524003"/>
              <a:gd name="T4" fmla="*/ 136538 w 609603"/>
              <a:gd name="T5" fmla="*/ 315782 h 1524003"/>
              <a:gd name="T6" fmla="*/ 0 w 609603"/>
              <a:gd name="T7" fmla="*/ 157891 h 1524003"/>
              <a:gd name="T8" fmla="*/ 0 60000 65536"/>
              <a:gd name="T9" fmla="*/ 0 60000 65536"/>
              <a:gd name="T10" fmla="*/ 0 60000 65536"/>
              <a:gd name="T11" fmla="*/ 0 60000 65536"/>
              <a:gd name="T12" fmla="*/ 29759 w 609603"/>
              <a:gd name="T13" fmla="*/ 29759 h 1524003"/>
              <a:gd name="T14" fmla="*/ 579844 w 609603"/>
              <a:gd name="T15" fmla="*/ 1494244 h 1524003"/>
            </a:gdLst>
            <a:ahLst/>
            <a:cxnLst>
              <a:cxn ang="T8">
                <a:pos x="T0" y="T1"/>
              </a:cxn>
              <a:cxn ang="T9">
                <a:pos x="T2" y="T3"/>
              </a:cxn>
              <a:cxn ang="T10">
                <a:pos x="T4" y="T5"/>
              </a:cxn>
              <a:cxn ang="T11">
                <a:pos x="T6" y="T7"/>
              </a:cxn>
            </a:cxnLst>
            <a:rect l="T12" t="T13" r="T14" b="T15"/>
            <a:pathLst>
              <a:path w="609603" h="1524003">
                <a:moveTo>
                  <a:pt x="101600" y="0"/>
                </a:moveTo>
                <a:lnTo>
                  <a:pt x="101600" y="-1"/>
                </a:lnTo>
                <a:cubicBezTo>
                  <a:pt x="45487" y="-1"/>
                  <a:pt x="-1" y="45487"/>
                  <a:pt x="-1" y="101599"/>
                </a:cubicBezTo>
                <a:lnTo>
                  <a:pt x="0" y="1422403"/>
                </a:lnTo>
                <a:lnTo>
                  <a:pt x="-1" y="1422402"/>
                </a:lnTo>
                <a:cubicBezTo>
                  <a:pt x="-1" y="1478515"/>
                  <a:pt x="45487" y="1524003"/>
                  <a:pt x="101599" y="1524003"/>
                </a:cubicBezTo>
                <a:lnTo>
                  <a:pt x="508003" y="1524003"/>
                </a:lnTo>
                <a:lnTo>
                  <a:pt x="508003" y="1524002"/>
                </a:lnTo>
                <a:cubicBezTo>
                  <a:pt x="564115" y="1524002"/>
                  <a:pt x="609603" y="1478515"/>
                  <a:pt x="609603" y="1422403"/>
                </a:cubicBezTo>
                <a:lnTo>
                  <a:pt x="609603" y="101600"/>
                </a:lnTo>
                <a:cubicBezTo>
                  <a:pt x="609603" y="45487"/>
                  <a:pt x="564115" y="0"/>
                  <a:pt x="508003" y="0"/>
                </a:cubicBezTo>
                <a:lnTo>
                  <a:pt x="101600" y="0"/>
                </a:lnTo>
                <a:close/>
              </a:path>
            </a:pathLst>
          </a:custGeom>
          <a:solidFill>
            <a:srgbClr val="E6B9B8"/>
          </a:solidFill>
          <a:ln w="25402">
            <a:solidFill>
              <a:srgbClr val="385D8A"/>
            </a:solidFill>
            <a:miter lim="800000"/>
            <a:headEnd/>
            <a:tailEnd/>
          </a:ln>
        </p:spPr>
        <p:txBody>
          <a:bodyPr lIns="82945" tIns="41473" rIns="82945" bIns="41473" anchor="ctr" anchorCtr="1"/>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2600">
                <a:solidFill>
                  <a:srgbClr val="000000"/>
                </a:solidFill>
                <a:latin typeface="Comic Sans MS" panose="030F0702030302020204" pitchFamily="66" charset="0"/>
              </a:rPr>
              <a:t>20</a:t>
            </a:r>
          </a:p>
        </p:txBody>
      </p:sp>
      <p:sp>
        <p:nvSpPr>
          <p:cNvPr id="81927" name="Rounded Rectangle 7"/>
          <p:cNvSpPr>
            <a:spLocks noChangeArrowheads="1"/>
          </p:cNvSpPr>
          <p:nvPr/>
        </p:nvSpPr>
        <p:spPr bwMode="auto">
          <a:xfrm>
            <a:off x="3352800" y="2538413"/>
            <a:ext cx="762000" cy="1590675"/>
          </a:xfrm>
          <a:custGeom>
            <a:avLst/>
            <a:gdLst>
              <a:gd name="T0" fmla="*/ 165707 w 609603"/>
              <a:gd name="T1" fmla="*/ 0 h 1752603"/>
              <a:gd name="T2" fmla="*/ 331411 w 609603"/>
              <a:gd name="T3" fmla="*/ 185701 h 1752603"/>
              <a:gd name="T4" fmla="*/ 165707 w 609603"/>
              <a:gd name="T5" fmla="*/ 371403 h 1752603"/>
              <a:gd name="T6" fmla="*/ 0 w 609603"/>
              <a:gd name="T7" fmla="*/ 185701 h 1752603"/>
              <a:gd name="T8" fmla="*/ 0 60000 65536"/>
              <a:gd name="T9" fmla="*/ 0 60000 65536"/>
              <a:gd name="T10" fmla="*/ 0 60000 65536"/>
              <a:gd name="T11" fmla="*/ 0 60000 65536"/>
              <a:gd name="T12" fmla="*/ 29759 w 609603"/>
              <a:gd name="T13" fmla="*/ 29758 h 1752603"/>
              <a:gd name="T14" fmla="*/ 579844 w 609603"/>
              <a:gd name="T15" fmla="*/ 1722845 h 1752603"/>
            </a:gdLst>
            <a:ahLst/>
            <a:cxnLst>
              <a:cxn ang="T8">
                <a:pos x="T0" y="T1"/>
              </a:cxn>
              <a:cxn ang="T9">
                <a:pos x="T2" y="T3"/>
              </a:cxn>
              <a:cxn ang="T10">
                <a:pos x="T4" y="T5"/>
              </a:cxn>
              <a:cxn ang="T11">
                <a:pos x="T6" y="T7"/>
              </a:cxn>
            </a:cxnLst>
            <a:rect l="T12" t="T13" r="T14" b="T15"/>
            <a:pathLst>
              <a:path w="609603" h="1752603">
                <a:moveTo>
                  <a:pt x="101600" y="0"/>
                </a:moveTo>
                <a:lnTo>
                  <a:pt x="101600" y="-1"/>
                </a:lnTo>
                <a:cubicBezTo>
                  <a:pt x="45487" y="-1"/>
                  <a:pt x="-1" y="45487"/>
                  <a:pt x="-1" y="101599"/>
                </a:cubicBezTo>
                <a:lnTo>
                  <a:pt x="0" y="1651003"/>
                </a:lnTo>
                <a:lnTo>
                  <a:pt x="-1" y="1651002"/>
                </a:lnTo>
                <a:cubicBezTo>
                  <a:pt x="-1" y="1707115"/>
                  <a:pt x="45487" y="1752603"/>
                  <a:pt x="101599" y="1752603"/>
                </a:cubicBezTo>
                <a:lnTo>
                  <a:pt x="508003" y="1752603"/>
                </a:lnTo>
                <a:lnTo>
                  <a:pt x="508003" y="1752602"/>
                </a:lnTo>
                <a:cubicBezTo>
                  <a:pt x="564115" y="1752602"/>
                  <a:pt x="609603" y="1707115"/>
                  <a:pt x="609603" y="1651003"/>
                </a:cubicBezTo>
                <a:lnTo>
                  <a:pt x="609603" y="101600"/>
                </a:lnTo>
                <a:cubicBezTo>
                  <a:pt x="609603" y="45487"/>
                  <a:pt x="564115" y="0"/>
                  <a:pt x="508003" y="0"/>
                </a:cubicBezTo>
                <a:lnTo>
                  <a:pt x="101600" y="0"/>
                </a:lnTo>
                <a:close/>
              </a:path>
            </a:pathLst>
          </a:custGeom>
          <a:solidFill>
            <a:srgbClr val="EBF1DE"/>
          </a:solidFill>
          <a:ln w="25402">
            <a:solidFill>
              <a:srgbClr val="385D8A"/>
            </a:solidFill>
            <a:miter lim="800000"/>
            <a:headEnd/>
            <a:tailEnd/>
          </a:ln>
        </p:spPr>
        <p:txBody>
          <a:bodyPr lIns="82945" tIns="41473" rIns="82945" bIns="41473" anchor="ctr" anchorCtr="1"/>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2600">
                <a:solidFill>
                  <a:srgbClr val="000000"/>
                </a:solidFill>
                <a:latin typeface="Comic Sans MS" panose="030F0702030302020204" pitchFamily="66" charset="0"/>
              </a:rPr>
              <a:t>30</a:t>
            </a:r>
          </a:p>
        </p:txBody>
      </p:sp>
      <p:sp>
        <p:nvSpPr>
          <p:cNvPr id="81928" name="Rectangle 8"/>
          <p:cNvSpPr>
            <a:spLocks noChangeArrowheads="1"/>
          </p:cNvSpPr>
          <p:nvPr/>
        </p:nvSpPr>
        <p:spPr bwMode="auto">
          <a:xfrm>
            <a:off x="6400800" y="2163763"/>
            <a:ext cx="838200" cy="2625725"/>
          </a:xfrm>
          <a:prstGeom prst="rect">
            <a:avLst/>
          </a:prstGeom>
          <a:noFill/>
          <a:ln w="25402">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lIns="82945" tIns="41473" rIns="82945" bIns="41473" anchor="ctr" anchorCtr="1"/>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endParaRPr lang="en-US" altLang="en-US" sz="1800">
              <a:solidFill>
                <a:srgbClr val="FFFFFF"/>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381000" y="304800"/>
            <a:ext cx="8229600" cy="1143000"/>
          </a:xfrm>
        </p:spPr>
        <p:txBody>
          <a:bodyPr/>
          <a:lstStyle/>
          <a:p>
            <a:pPr eaLnBrk="1">
              <a:buFont typeface="StarSymbol" charset="0"/>
              <a:buNone/>
            </a:pPr>
            <a:r>
              <a:rPr lang="en-US" altLang="en-US" sz="4600" smtClean="0">
                <a:latin typeface="Comic Sans MS" panose="030F0702030302020204" pitchFamily="66" charset="0"/>
                <a:ea typeface="ヒラギノ角ゴ Pro W3" pitchFamily="-84" charset="-128"/>
              </a:rPr>
              <a:t>Example</a:t>
            </a:r>
          </a:p>
        </p:txBody>
      </p:sp>
      <p:sp>
        <p:nvSpPr>
          <p:cNvPr id="3" name="Content Placeholder 2"/>
          <p:cNvSpPr txBox="1">
            <a:spLocks noGrp="1"/>
          </p:cNvSpPr>
          <p:nvPr>
            <p:ph idx="1"/>
          </p:nvPr>
        </p:nvSpPr>
        <p:spPr>
          <a:xfrm>
            <a:off x="304800" y="1524000"/>
            <a:ext cx="8228766" cy="4592611"/>
          </a:xfrm>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3526806" lvl="8" indent="-195933">
              <a:spcBef>
                <a:spcPts val="0"/>
              </a:spcBef>
              <a:spcAft>
                <a:spcPts val="259"/>
              </a:spcAft>
              <a:buFontTx/>
              <a:buNone/>
              <a:defRPr/>
            </a:pPr>
            <a:r>
              <a:rPr lang="en-US" sz="2600" dirty="0" smtClean="0">
                <a:solidFill>
                  <a:schemeClr val="bg2">
                    <a:lumMod val="50000"/>
                  </a:schemeClr>
                </a:solidFill>
                <a:latin typeface="Comic Sans MS" pitchFamily="66" charset="0"/>
                <a:cs typeface="Times New Roman" pitchFamily="18"/>
              </a:rPr>
              <a:t>			Knapsack Capacity: 50</a:t>
            </a:r>
            <a:endParaRPr sz="2600" dirty="0" smtClean="0">
              <a:solidFill>
                <a:schemeClr val="bg2">
                  <a:lumMod val="50000"/>
                </a:schemeClr>
              </a:solidFill>
              <a:latin typeface="Comic Sans MS" pitchFamily="66" charset="0"/>
              <a:cs typeface="Times New Roman" pitchFamily="18"/>
            </a:endParaRPr>
          </a:p>
          <a:p>
            <a:pPr marL="391866" indent="-293899" eaLnBrk="1" fontAlgn="auto">
              <a:spcBef>
                <a:spcPts val="0"/>
              </a:spcBef>
              <a:spcAft>
                <a:spcPts val="1284"/>
              </a:spcAft>
              <a:buFont typeface="Wingdings 2" charset="2"/>
              <a:buNone/>
              <a:defRPr/>
            </a:pPr>
            <a:r>
              <a:rPr lang="en-US" dirty="0" smtClean="0">
                <a:solidFill>
                  <a:schemeClr val="bg2">
                    <a:lumMod val="50000"/>
                  </a:schemeClr>
                </a:solidFill>
                <a:latin typeface="Comic Sans MS" pitchFamily="66" charset="0"/>
                <a:cs typeface="Times New Roman" pitchFamily="18"/>
              </a:rPr>
              <a:t>	</a:t>
            </a:r>
            <a:r>
              <a:rPr lang="en-US" dirty="0">
                <a:solidFill>
                  <a:schemeClr val="bg2">
                    <a:lumMod val="50000"/>
                  </a:schemeClr>
                </a:solidFill>
                <a:latin typeface="Comic Sans MS" pitchFamily="66" charset="0"/>
                <a:cs typeface="Times New Roman" pitchFamily="18"/>
              </a:rPr>
              <a:t>	</a:t>
            </a:r>
            <a:r>
              <a:rPr lang="en-US" dirty="0" smtClean="0">
                <a:solidFill>
                  <a:schemeClr val="bg2">
                    <a:lumMod val="50000"/>
                  </a:schemeClr>
                </a:solidFill>
                <a:latin typeface="Comic Sans MS" pitchFamily="66" charset="0"/>
                <a:cs typeface="Times New Roman" pitchFamily="18"/>
              </a:rPr>
              <a:t>Item 3	</a:t>
            </a:r>
          </a:p>
          <a:p>
            <a:pPr marL="391866" indent="-293899" eaLnBrk="1" fontAlgn="auto">
              <a:spcBef>
                <a:spcPts val="0"/>
              </a:spcBef>
              <a:spcAft>
                <a:spcPts val="1284"/>
              </a:spcAft>
              <a:buFont typeface="Wingdings 2" charset="2"/>
              <a:buNone/>
              <a:defRPr/>
            </a:pPr>
            <a:endParaRPr dirty="0" smtClean="0">
              <a:solidFill>
                <a:schemeClr val="bg2">
                  <a:lumMod val="50000"/>
                </a:schemeClr>
              </a:solidFill>
              <a:latin typeface="Comic Sans MS" pitchFamily="66" charset="0"/>
              <a:cs typeface="Times New Roman" pitchFamily="18"/>
            </a:endParaRPr>
          </a:p>
          <a:p>
            <a:pPr marL="391866" indent="-293899" eaLnBrk="1" fontAlgn="auto">
              <a:spcBef>
                <a:spcPts val="0"/>
              </a:spcBef>
              <a:spcAft>
                <a:spcPts val="1284"/>
              </a:spcAft>
              <a:buFont typeface="StarSymbol"/>
              <a:buChar char="●"/>
              <a:defRPr/>
            </a:pPr>
            <a:endParaRPr dirty="0" smtClean="0">
              <a:solidFill>
                <a:schemeClr val="bg2">
                  <a:lumMod val="50000"/>
                </a:schemeClr>
              </a:solidFill>
              <a:latin typeface="Comic Sans MS" pitchFamily="66" charset="0"/>
              <a:cs typeface="Times New Roman" pitchFamily="18"/>
            </a:endParaRPr>
          </a:p>
          <a:p>
            <a:pPr marL="97967" indent="0" eaLnBrk="1" fontAlgn="auto">
              <a:spcBef>
                <a:spcPts val="0"/>
              </a:spcBef>
              <a:spcAft>
                <a:spcPts val="1284"/>
              </a:spcAft>
              <a:buFont typeface="Wingdings 2" panose="05020102010507070707" pitchFamily="18" charset="2"/>
              <a:buNone/>
              <a:defRPr/>
            </a:pPr>
            <a:r>
              <a:rPr lang="en-US" b="1" dirty="0" smtClean="0">
                <a:solidFill>
                  <a:schemeClr val="bg2">
                    <a:lumMod val="50000"/>
                  </a:schemeClr>
                </a:solidFill>
                <a:latin typeface="Comic Sans MS" pitchFamily="66" charset="0"/>
                <a:cs typeface="Times New Roman" pitchFamily="18"/>
              </a:rPr>
              <a:t>								</a:t>
            </a:r>
            <a:r>
              <a:rPr lang="en-US" dirty="0" smtClean="0">
                <a:solidFill>
                  <a:schemeClr val="bg2">
                    <a:lumMod val="50000"/>
                  </a:schemeClr>
                </a:solidFill>
                <a:latin typeface="Comic Sans MS" pitchFamily="66" charset="0"/>
                <a:cs typeface="Times New Roman" pitchFamily="18"/>
              </a:rPr>
              <a:t>100</a:t>
            </a:r>
            <a:endParaRPr lang="en-US" dirty="0">
              <a:solidFill>
                <a:schemeClr val="bg2">
                  <a:lumMod val="50000"/>
                </a:schemeClr>
              </a:solidFill>
              <a:latin typeface="Comic Sans MS" pitchFamily="66" charset="0"/>
              <a:cs typeface="Times New Roman" pitchFamily="18"/>
            </a:endParaRPr>
          </a:p>
          <a:p>
            <a:pPr marL="97967" indent="0" eaLnBrk="1" fontAlgn="auto">
              <a:spcBef>
                <a:spcPts val="0"/>
              </a:spcBef>
              <a:spcAft>
                <a:spcPts val="1284"/>
              </a:spcAft>
              <a:buFont typeface="Wingdings 2" panose="05020102010507070707" pitchFamily="18" charset="2"/>
              <a:buNone/>
              <a:defRPr/>
            </a:pPr>
            <a:r>
              <a:rPr lang="en-US" dirty="0" smtClean="0">
                <a:solidFill>
                  <a:schemeClr val="bg2">
                    <a:lumMod val="50000"/>
                  </a:schemeClr>
                </a:solidFill>
                <a:latin typeface="Comic Sans MS" pitchFamily="66" charset="0"/>
                <a:cs typeface="Times New Roman" pitchFamily="18"/>
              </a:rPr>
              <a:t>	</a:t>
            </a:r>
            <a:r>
              <a:rPr dirty="0" smtClean="0">
                <a:solidFill>
                  <a:schemeClr val="bg2">
                    <a:lumMod val="50000"/>
                  </a:schemeClr>
                </a:solidFill>
                <a:latin typeface="Comic Sans MS" pitchFamily="66" charset="0"/>
                <a:cs typeface="Times New Roman" pitchFamily="18"/>
              </a:rPr>
              <a:t>v</a:t>
            </a:r>
            <a:r>
              <a:rPr baseline="-25000" dirty="0" smtClean="0">
                <a:solidFill>
                  <a:schemeClr val="bg2">
                    <a:lumMod val="50000"/>
                  </a:schemeClr>
                </a:solidFill>
                <a:latin typeface="Comic Sans MS" pitchFamily="66" charset="0"/>
                <a:cs typeface="Times New Roman" pitchFamily="18"/>
              </a:rPr>
              <a:t>i </a:t>
            </a:r>
            <a:r>
              <a:rPr dirty="0" smtClean="0">
                <a:solidFill>
                  <a:schemeClr val="bg2">
                    <a:lumMod val="50000"/>
                  </a:schemeClr>
                </a:solidFill>
                <a:latin typeface="Comic Sans MS" pitchFamily="66" charset="0"/>
                <a:cs typeface="Times New Roman" pitchFamily="18"/>
              </a:rPr>
              <a:t>= 1</a:t>
            </a:r>
            <a:r>
              <a:rPr lang="en-US" dirty="0" smtClean="0">
                <a:solidFill>
                  <a:schemeClr val="bg2">
                    <a:lumMod val="50000"/>
                  </a:schemeClr>
                </a:solidFill>
                <a:latin typeface="Comic Sans MS" pitchFamily="66" charset="0"/>
                <a:cs typeface="Times New Roman" pitchFamily="18"/>
              </a:rPr>
              <a:t>2</a:t>
            </a:r>
            <a:r>
              <a:rPr dirty="0" smtClean="0">
                <a:solidFill>
                  <a:schemeClr val="bg2">
                    <a:lumMod val="50000"/>
                  </a:schemeClr>
                </a:solidFill>
                <a:latin typeface="Comic Sans MS" pitchFamily="66" charset="0"/>
                <a:cs typeface="Times New Roman" pitchFamily="18"/>
              </a:rPr>
              <a:t>0</a:t>
            </a:r>
            <a:r>
              <a:rPr lang="en-US" dirty="0" smtClean="0">
                <a:solidFill>
                  <a:schemeClr val="bg2">
                    <a:lumMod val="50000"/>
                  </a:schemeClr>
                </a:solidFill>
                <a:latin typeface="Comic Sans MS" pitchFamily="66" charset="0"/>
                <a:cs typeface="Times New Roman" pitchFamily="18"/>
              </a:rPr>
              <a:t>						  +</a:t>
            </a:r>
          </a:p>
          <a:p>
            <a:pPr marL="97967" indent="0" eaLnBrk="1" fontAlgn="auto">
              <a:spcBef>
                <a:spcPts val="0"/>
              </a:spcBef>
              <a:spcAft>
                <a:spcPts val="1284"/>
              </a:spcAft>
              <a:buFont typeface="Wingdings 2" panose="05020102010507070707" pitchFamily="18" charset="2"/>
              <a:buNone/>
              <a:defRPr/>
            </a:pPr>
            <a:r>
              <a:rPr lang="en-US" dirty="0" smtClean="0">
                <a:solidFill>
                  <a:schemeClr val="bg2">
                    <a:lumMod val="50000"/>
                  </a:schemeClr>
                </a:solidFill>
                <a:latin typeface="Comic Sans MS" pitchFamily="66" charset="0"/>
                <a:cs typeface="Times New Roman" pitchFamily="18"/>
              </a:rPr>
              <a:t>	</a:t>
            </a:r>
            <a:r>
              <a:rPr dirty="0" smtClean="0">
                <a:solidFill>
                  <a:schemeClr val="bg2">
                    <a:lumMod val="50000"/>
                  </a:schemeClr>
                </a:solidFill>
                <a:latin typeface="Comic Sans MS" pitchFamily="66" charset="0"/>
                <a:cs typeface="Times New Roman" pitchFamily="18"/>
              </a:rPr>
              <a:t>v</a:t>
            </a:r>
            <a:r>
              <a:rPr baseline="-25000" dirty="0" smtClean="0">
                <a:solidFill>
                  <a:schemeClr val="bg2">
                    <a:lumMod val="50000"/>
                  </a:schemeClr>
                </a:solidFill>
                <a:latin typeface="Comic Sans MS" pitchFamily="66" charset="0"/>
                <a:cs typeface="Times New Roman" pitchFamily="18"/>
              </a:rPr>
              <a:t>i</a:t>
            </a:r>
            <a:r>
              <a:rPr lang="en-US" dirty="0" smtClean="0">
                <a:solidFill>
                  <a:schemeClr val="bg2">
                    <a:lumMod val="50000"/>
                  </a:schemeClr>
                </a:solidFill>
                <a:latin typeface="Comic Sans MS" pitchFamily="66" charset="0"/>
                <a:cs typeface="Times New Roman" pitchFamily="18"/>
              </a:rPr>
              <a:t>/</a:t>
            </a:r>
            <a:r>
              <a:rPr dirty="0" err="1" smtClean="0">
                <a:solidFill>
                  <a:schemeClr val="bg2">
                    <a:lumMod val="50000"/>
                  </a:schemeClr>
                </a:solidFill>
                <a:latin typeface="Comic Sans MS" pitchFamily="66" charset="0"/>
                <a:cs typeface="Times New Roman" pitchFamily="18"/>
              </a:rPr>
              <a:t>w</a:t>
            </a:r>
            <a:r>
              <a:rPr baseline="-25000" dirty="0" err="1" smtClean="0">
                <a:solidFill>
                  <a:schemeClr val="bg2">
                    <a:lumMod val="50000"/>
                  </a:schemeClr>
                </a:solidFill>
                <a:latin typeface="Comic Sans MS" pitchFamily="66" charset="0"/>
                <a:cs typeface="Times New Roman" pitchFamily="18"/>
              </a:rPr>
              <a:t>i</a:t>
            </a:r>
            <a:r>
              <a:rPr baseline="-25000" dirty="0" smtClean="0">
                <a:solidFill>
                  <a:schemeClr val="bg2">
                    <a:lumMod val="50000"/>
                  </a:schemeClr>
                </a:solidFill>
                <a:latin typeface="Comic Sans MS" pitchFamily="66" charset="0"/>
                <a:cs typeface="Times New Roman" pitchFamily="18"/>
              </a:rPr>
              <a:t>  </a:t>
            </a:r>
            <a:r>
              <a:rPr dirty="0" smtClean="0">
                <a:solidFill>
                  <a:schemeClr val="bg2">
                    <a:lumMod val="50000"/>
                  </a:schemeClr>
                </a:solidFill>
                <a:latin typeface="Comic Sans MS" pitchFamily="66" charset="0"/>
                <a:cs typeface="Times New Roman" pitchFamily="18"/>
              </a:rPr>
              <a:t>= </a:t>
            </a:r>
            <a:r>
              <a:rPr lang="en-US" dirty="0" smtClean="0">
                <a:solidFill>
                  <a:schemeClr val="bg2">
                    <a:lumMod val="50000"/>
                  </a:schemeClr>
                </a:solidFill>
                <a:latin typeface="Comic Sans MS" pitchFamily="66" charset="0"/>
                <a:cs typeface="Times New Roman" pitchFamily="18"/>
              </a:rPr>
              <a:t>4						 60</a:t>
            </a:r>
            <a:endParaRPr dirty="0" smtClean="0">
              <a:solidFill>
                <a:schemeClr val="bg2">
                  <a:lumMod val="50000"/>
                </a:schemeClr>
              </a:solidFill>
              <a:latin typeface="Comic Sans MS" pitchFamily="66" charset="0"/>
              <a:cs typeface="Times New Roman" pitchFamily="18"/>
            </a:endParaRPr>
          </a:p>
        </p:txBody>
      </p:sp>
      <p:sp>
        <p:nvSpPr>
          <p:cNvPr id="82947" name="Footer Placeholder 3"/>
          <p:cNvSpPr>
            <a:spLocks noGrp="1"/>
          </p:cNvSpPr>
          <p:nvPr>
            <p:ph type="ftr" sz="quarter" idx="11"/>
          </p:nvPr>
        </p:nvSpPr>
        <p:spPr bwMode="auto">
          <a:xfrm>
            <a:off x="2667000" y="6261100"/>
            <a:ext cx="3352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82948" name="Slide Number Placeholder 4"/>
          <p:cNvSpPr>
            <a:spLocks noGrp="1"/>
          </p:cNvSpPr>
          <p:nvPr>
            <p:ph type="sldNum" sz="quarter" idx="12"/>
          </p:nvPr>
        </p:nvSpPr>
        <p:spPr bwMode="auto">
          <a:xfrm>
            <a:off x="7924800" y="62611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288E1E5A-07FB-49AA-A849-F98032653E24}" type="slidenum">
              <a:rPr lang="en-US" altLang="en-US" sz="1200">
                <a:solidFill>
                  <a:srgbClr val="045C75"/>
                </a:solidFill>
              </a:rPr>
              <a:pPr eaLnBrk="1" hangingPunct="1"/>
              <a:t>62</a:t>
            </a:fld>
            <a:endParaRPr lang="en-US" altLang="en-US" sz="1200">
              <a:solidFill>
                <a:srgbClr val="045C75"/>
              </a:solidFill>
            </a:endParaRPr>
          </a:p>
        </p:txBody>
      </p:sp>
      <p:sp>
        <p:nvSpPr>
          <p:cNvPr id="82949" name="Rounded Rectangle 3"/>
          <p:cNvSpPr>
            <a:spLocks noChangeArrowheads="1"/>
          </p:cNvSpPr>
          <p:nvPr/>
        </p:nvSpPr>
        <p:spPr bwMode="auto">
          <a:xfrm>
            <a:off x="6540500" y="4597400"/>
            <a:ext cx="622300" cy="690563"/>
          </a:xfrm>
          <a:custGeom>
            <a:avLst/>
            <a:gdLst>
              <a:gd name="T0" fmla="*/ 120249 w 533396"/>
              <a:gd name="T1" fmla="*/ 0 h 533396"/>
              <a:gd name="T2" fmla="*/ 240507 w 533396"/>
              <a:gd name="T3" fmla="*/ 164342 h 533396"/>
              <a:gd name="T4" fmla="*/ 120249 w 533396"/>
              <a:gd name="T5" fmla="*/ 328684 h 533396"/>
              <a:gd name="T6" fmla="*/ 0 w 533396"/>
              <a:gd name="T7" fmla="*/ 164342 h 533396"/>
              <a:gd name="T8" fmla="*/ 0 60000 65536"/>
              <a:gd name="T9" fmla="*/ 0 60000 65536"/>
              <a:gd name="T10" fmla="*/ 0 60000 65536"/>
              <a:gd name="T11" fmla="*/ 0 60000 65536"/>
              <a:gd name="T12" fmla="*/ 26039 w 533396"/>
              <a:gd name="T13" fmla="*/ 26039 h 533396"/>
              <a:gd name="T14" fmla="*/ 507357 w 533396"/>
              <a:gd name="T15" fmla="*/ 507357 h 533396"/>
            </a:gdLst>
            <a:ahLst/>
            <a:cxnLst>
              <a:cxn ang="T8">
                <a:pos x="T0" y="T1"/>
              </a:cxn>
              <a:cxn ang="T9">
                <a:pos x="T2" y="T3"/>
              </a:cxn>
              <a:cxn ang="T10">
                <a:pos x="T4" y="T5"/>
              </a:cxn>
              <a:cxn ang="T11">
                <a:pos x="T6" y="T7"/>
              </a:cxn>
            </a:cxnLst>
            <a:rect l="T12" t="T13" r="T14" b="T15"/>
            <a:pathLst>
              <a:path w="533396" h="533396">
                <a:moveTo>
                  <a:pt x="88899" y="0"/>
                </a:moveTo>
                <a:lnTo>
                  <a:pt x="88899" y="-1"/>
                </a:lnTo>
                <a:cubicBezTo>
                  <a:pt x="39801" y="-1"/>
                  <a:pt x="-1" y="39801"/>
                  <a:pt x="-1" y="88898"/>
                </a:cubicBezTo>
                <a:lnTo>
                  <a:pt x="0" y="444497"/>
                </a:lnTo>
                <a:lnTo>
                  <a:pt x="-1" y="444496"/>
                </a:lnTo>
                <a:cubicBezTo>
                  <a:pt x="-1" y="493594"/>
                  <a:pt x="39801" y="533396"/>
                  <a:pt x="88898" y="533396"/>
                </a:cubicBezTo>
                <a:lnTo>
                  <a:pt x="444497" y="533396"/>
                </a:lnTo>
                <a:lnTo>
                  <a:pt x="444497" y="533395"/>
                </a:lnTo>
                <a:cubicBezTo>
                  <a:pt x="493594" y="533395"/>
                  <a:pt x="533396" y="493594"/>
                  <a:pt x="533396" y="444497"/>
                </a:cubicBezTo>
                <a:lnTo>
                  <a:pt x="533396" y="88899"/>
                </a:lnTo>
                <a:cubicBezTo>
                  <a:pt x="533396" y="39801"/>
                  <a:pt x="493594" y="0"/>
                  <a:pt x="444497" y="0"/>
                </a:cubicBezTo>
                <a:lnTo>
                  <a:pt x="88899" y="0"/>
                </a:lnTo>
                <a:close/>
              </a:path>
            </a:pathLst>
          </a:custGeom>
          <a:solidFill>
            <a:srgbClr val="FFFF00"/>
          </a:solidFill>
          <a:ln w="25402">
            <a:solidFill>
              <a:srgbClr val="385D8A"/>
            </a:solidFill>
            <a:miter lim="800000"/>
            <a:headEnd/>
            <a:tailEnd/>
          </a:ln>
        </p:spPr>
        <p:txBody>
          <a:bodyPr lIns="82945" tIns="41473" rIns="82945" bIns="41473" anchor="ctr" anchorCtr="1"/>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2600">
                <a:solidFill>
                  <a:srgbClr val="0D0D0D"/>
                </a:solidFill>
                <a:latin typeface="Comic Sans MS" panose="030F0702030302020204" pitchFamily="66" charset="0"/>
              </a:rPr>
              <a:t>10</a:t>
            </a:r>
          </a:p>
        </p:txBody>
      </p:sp>
      <p:sp>
        <p:nvSpPr>
          <p:cNvPr id="82950" name="Rounded Rectangle 6"/>
          <p:cNvSpPr>
            <a:spLocks noChangeArrowheads="1"/>
          </p:cNvSpPr>
          <p:nvPr/>
        </p:nvSpPr>
        <p:spPr bwMode="auto">
          <a:xfrm>
            <a:off x="6475413" y="3522663"/>
            <a:ext cx="714375" cy="1049337"/>
          </a:xfrm>
          <a:custGeom>
            <a:avLst/>
            <a:gdLst>
              <a:gd name="T0" fmla="*/ 136538 w 609603"/>
              <a:gd name="T1" fmla="*/ 0 h 1524003"/>
              <a:gd name="T2" fmla="*/ 273075 w 609603"/>
              <a:gd name="T3" fmla="*/ 69229 h 1524003"/>
              <a:gd name="T4" fmla="*/ 136538 w 609603"/>
              <a:gd name="T5" fmla="*/ 138457 h 1524003"/>
              <a:gd name="T6" fmla="*/ 0 w 609603"/>
              <a:gd name="T7" fmla="*/ 69229 h 1524003"/>
              <a:gd name="T8" fmla="*/ 0 60000 65536"/>
              <a:gd name="T9" fmla="*/ 0 60000 65536"/>
              <a:gd name="T10" fmla="*/ 0 60000 65536"/>
              <a:gd name="T11" fmla="*/ 0 60000 65536"/>
              <a:gd name="T12" fmla="*/ 29759 w 609603"/>
              <a:gd name="T13" fmla="*/ 29759 h 1524003"/>
              <a:gd name="T14" fmla="*/ 579844 w 609603"/>
              <a:gd name="T15" fmla="*/ 1494244 h 1524003"/>
            </a:gdLst>
            <a:ahLst/>
            <a:cxnLst>
              <a:cxn ang="T8">
                <a:pos x="T0" y="T1"/>
              </a:cxn>
              <a:cxn ang="T9">
                <a:pos x="T2" y="T3"/>
              </a:cxn>
              <a:cxn ang="T10">
                <a:pos x="T4" y="T5"/>
              </a:cxn>
              <a:cxn ang="T11">
                <a:pos x="T6" y="T7"/>
              </a:cxn>
            </a:cxnLst>
            <a:rect l="T12" t="T13" r="T14" b="T15"/>
            <a:pathLst>
              <a:path w="609603" h="1524003">
                <a:moveTo>
                  <a:pt x="101600" y="0"/>
                </a:moveTo>
                <a:lnTo>
                  <a:pt x="101600" y="-1"/>
                </a:lnTo>
                <a:cubicBezTo>
                  <a:pt x="45487" y="-1"/>
                  <a:pt x="-1" y="45487"/>
                  <a:pt x="-1" y="101599"/>
                </a:cubicBezTo>
                <a:lnTo>
                  <a:pt x="0" y="1422403"/>
                </a:lnTo>
                <a:lnTo>
                  <a:pt x="-1" y="1422402"/>
                </a:lnTo>
                <a:cubicBezTo>
                  <a:pt x="-1" y="1478515"/>
                  <a:pt x="45487" y="1524003"/>
                  <a:pt x="101599" y="1524003"/>
                </a:cubicBezTo>
                <a:lnTo>
                  <a:pt x="508003" y="1524003"/>
                </a:lnTo>
                <a:lnTo>
                  <a:pt x="508003" y="1524002"/>
                </a:lnTo>
                <a:cubicBezTo>
                  <a:pt x="564115" y="1524002"/>
                  <a:pt x="609603" y="1478515"/>
                  <a:pt x="609603" y="1422403"/>
                </a:cubicBezTo>
                <a:lnTo>
                  <a:pt x="609603" y="101600"/>
                </a:lnTo>
                <a:cubicBezTo>
                  <a:pt x="609603" y="45487"/>
                  <a:pt x="564115" y="0"/>
                  <a:pt x="508003" y="0"/>
                </a:cubicBezTo>
                <a:lnTo>
                  <a:pt x="101600" y="0"/>
                </a:lnTo>
                <a:close/>
              </a:path>
            </a:pathLst>
          </a:custGeom>
          <a:solidFill>
            <a:srgbClr val="E6B9B8"/>
          </a:solidFill>
          <a:ln w="25402">
            <a:solidFill>
              <a:srgbClr val="385D8A"/>
            </a:solidFill>
            <a:miter lim="800000"/>
            <a:headEnd/>
            <a:tailEnd/>
          </a:ln>
        </p:spPr>
        <p:txBody>
          <a:bodyPr lIns="82945" tIns="41473" rIns="82945" bIns="41473" anchor="ctr" anchorCtr="1"/>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2600">
                <a:solidFill>
                  <a:srgbClr val="000000"/>
                </a:solidFill>
                <a:latin typeface="Comic Sans MS" panose="030F0702030302020204" pitchFamily="66" charset="0"/>
              </a:rPr>
              <a:t>20</a:t>
            </a:r>
          </a:p>
        </p:txBody>
      </p:sp>
      <p:sp>
        <p:nvSpPr>
          <p:cNvPr id="82951" name="Rounded Rectangle 7"/>
          <p:cNvSpPr>
            <a:spLocks noChangeArrowheads="1"/>
          </p:cNvSpPr>
          <p:nvPr/>
        </p:nvSpPr>
        <p:spPr bwMode="auto">
          <a:xfrm>
            <a:off x="1447800" y="2486025"/>
            <a:ext cx="762000" cy="1590675"/>
          </a:xfrm>
          <a:custGeom>
            <a:avLst/>
            <a:gdLst>
              <a:gd name="T0" fmla="*/ 165707 w 609603"/>
              <a:gd name="T1" fmla="*/ 0 h 1752603"/>
              <a:gd name="T2" fmla="*/ 331411 w 609603"/>
              <a:gd name="T3" fmla="*/ 185701 h 1752603"/>
              <a:gd name="T4" fmla="*/ 165707 w 609603"/>
              <a:gd name="T5" fmla="*/ 371403 h 1752603"/>
              <a:gd name="T6" fmla="*/ 0 w 609603"/>
              <a:gd name="T7" fmla="*/ 185701 h 1752603"/>
              <a:gd name="T8" fmla="*/ 0 60000 65536"/>
              <a:gd name="T9" fmla="*/ 0 60000 65536"/>
              <a:gd name="T10" fmla="*/ 0 60000 65536"/>
              <a:gd name="T11" fmla="*/ 0 60000 65536"/>
              <a:gd name="T12" fmla="*/ 29759 w 609603"/>
              <a:gd name="T13" fmla="*/ 29758 h 1752603"/>
              <a:gd name="T14" fmla="*/ 579844 w 609603"/>
              <a:gd name="T15" fmla="*/ 1722845 h 1752603"/>
            </a:gdLst>
            <a:ahLst/>
            <a:cxnLst>
              <a:cxn ang="T8">
                <a:pos x="T0" y="T1"/>
              </a:cxn>
              <a:cxn ang="T9">
                <a:pos x="T2" y="T3"/>
              </a:cxn>
              <a:cxn ang="T10">
                <a:pos x="T4" y="T5"/>
              </a:cxn>
              <a:cxn ang="T11">
                <a:pos x="T6" y="T7"/>
              </a:cxn>
            </a:cxnLst>
            <a:rect l="T12" t="T13" r="T14" b="T15"/>
            <a:pathLst>
              <a:path w="609603" h="1752603">
                <a:moveTo>
                  <a:pt x="101600" y="0"/>
                </a:moveTo>
                <a:lnTo>
                  <a:pt x="101600" y="-1"/>
                </a:lnTo>
                <a:cubicBezTo>
                  <a:pt x="45487" y="-1"/>
                  <a:pt x="-1" y="45487"/>
                  <a:pt x="-1" y="101599"/>
                </a:cubicBezTo>
                <a:lnTo>
                  <a:pt x="0" y="1651003"/>
                </a:lnTo>
                <a:lnTo>
                  <a:pt x="-1" y="1651002"/>
                </a:lnTo>
                <a:cubicBezTo>
                  <a:pt x="-1" y="1707115"/>
                  <a:pt x="45487" y="1752603"/>
                  <a:pt x="101599" y="1752603"/>
                </a:cubicBezTo>
                <a:lnTo>
                  <a:pt x="508003" y="1752603"/>
                </a:lnTo>
                <a:lnTo>
                  <a:pt x="508003" y="1752602"/>
                </a:lnTo>
                <a:cubicBezTo>
                  <a:pt x="564115" y="1752602"/>
                  <a:pt x="609603" y="1707115"/>
                  <a:pt x="609603" y="1651003"/>
                </a:cubicBezTo>
                <a:lnTo>
                  <a:pt x="609603" y="101600"/>
                </a:lnTo>
                <a:cubicBezTo>
                  <a:pt x="609603" y="45487"/>
                  <a:pt x="564115" y="0"/>
                  <a:pt x="508003" y="0"/>
                </a:cubicBezTo>
                <a:lnTo>
                  <a:pt x="101600" y="0"/>
                </a:lnTo>
                <a:close/>
              </a:path>
            </a:pathLst>
          </a:custGeom>
          <a:solidFill>
            <a:srgbClr val="EBF1DE"/>
          </a:solidFill>
          <a:ln w="25402">
            <a:solidFill>
              <a:srgbClr val="385D8A"/>
            </a:solidFill>
            <a:miter lim="800000"/>
            <a:headEnd/>
            <a:tailEnd/>
          </a:ln>
        </p:spPr>
        <p:txBody>
          <a:bodyPr lIns="82945" tIns="41473" rIns="82945" bIns="41473" anchor="ctr" anchorCtr="1"/>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2600">
                <a:solidFill>
                  <a:srgbClr val="000000"/>
                </a:solidFill>
                <a:latin typeface="Comic Sans MS" panose="030F0702030302020204" pitchFamily="66" charset="0"/>
              </a:rPr>
              <a:t>30</a:t>
            </a:r>
          </a:p>
        </p:txBody>
      </p:sp>
      <p:sp>
        <p:nvSpPr>
          <p:cNvPr id="82952" name="Rectangle 8"/>
          <p:cNvSpPr>
            <a:spLocks noChangeArrowheads="1"/>
          </p:cNvSpPr>
          <p:nvPr/>
        </p:nvSpPr>
        <p:spPr bwMode="auto">
          <a:xfrm>
            <a:off x="6400800" y="2163763"/>
            <a:ext cx="838200" cy="3170237"/>
          </a:xfrm>
          <a:prstGeom prst="rect">
            <a:avLst/>
          </a:prstGeom>
          <a:noFill/>
          <a:ln w="25402">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lIns="82945" tIns="41473" rIns="82945" bIns="41473" anchor="ctr" anchorCtr="1"/>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endParaRPr lang="en-US" altLang="en-US" sz="1800">
              <a:solidFill>
                <a:srgbClr val="FFFFFF"/>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339725"/>
            <a:ext cx="8229600" cy="1143000"/>
          </a:xfrm>
        </p:spPr>
        <p:txBody>
          <a:bodyPr/>
          <a:lstStyle/>
          <a:p>
            <a:pPr eaLnBrk="1">
              <a:buFont typeface="StarSymbol" charset="0"/>
              <a:buNone/>
            </a:pPr>
            <a:r>
              <a:rPr lang="en-US" altLang="en-US" sz="4600" smtClean="0">
                <a:latin typeface="Comic Sans MS" panose="030F0702030302020204" pitchFamily="66" charset="0"/>
                <a:ea typeface="ヒラギノ角ゴ Pro W3" pitchFamily="-84" charset="-128"/>
              </a:rPr>
              <a:t>Example</a:t>
            </a:r>
          </a:p>
        </p:txBody>
      </p:sp>
      <p:sp>
        <p:nvSpPr>
          <p:cNvPr id="3" name="Content Placeholder 2"/>
          <p:cNvSpPr txBox="1">
            <a:spLocks noGrp="1"/>
          </p:cNvSpPr>
          <p:nvPr>
            <p:ph idx="1"/>
          </p:nvPr>
        </p:nvSpPr>
        <p:spPr>
          <a:xfrm>
            <a:off x="685800" y="1559257"/>
            <a:ext cx="7467600" cy="4592611"/>
          </a:xfrm>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3526806" lvl="8" indent="-195933">
              <a:spcBef>
                <a:spcPts val="0"/>
              </a:spcBef>
              <a:spcAft>
                <a:spcPts val="259"/>
              </a:spcAft>
              <a:buFontTx/>
              <a:buNone/>
              <a:defRPr/>
            </a:pPr>
            <a:r>
              <a:rPr lang="en-US" sz="2600" dirty="0" smtClean="0">
                <a:solidFill>
                  <a:schemeClr val="bg2">
                    <a:lumMod val="50000"/>
                  </a:schemeClr>
                </a:solidFill>
                <a:latin typeface="Comic Sans MS" pitchFamily="66" charset="0"/>
                <a:cs typeface="Times New Roman" pitchFamily="18"/>
              </a:rPr>
              <a:t>Knapsack Capacity: 50</a:t>
            </a:r>
            <a:endParaRPr sz="2600" dirty="0" smtClean="0">
              <a:solidFill>
                <a:schemeClr val="bg2">
                  <a:lumMod val="50000"/>
                </a:schemeClr>
              </a:solidFill>
              <a:latin typeface="Comic Sans MS" pitchFamily="66" charset="0"/>
              <a:cs typeface="Times New Roman" pitchFamily="18"/>
            </a:endParaRPr>
          </a:p>
          <a:p>
            <a:pPr marL="391866" indent="-293899" eaLnBrk="1" fontAlgn="auto">
              <a:spcBef>
                <a:spcPts val="0"/>
              </a:spcBef>
              <a:spcAft>
                <a:spcPts val="1284"/>
              </a:spcAft>
              <a:buFont typeface="Wingdings 2" charset="2"/>
              <a:buNone/>
              <a:defRPr/>
            </a:pPr>
            <a:r>
              <a:rPr lang="en-US" dirty="0" smtClean="0">
                <a:solidFill>
                  <a:schemeClr val="bg2">
                    <a:lumMod val="50000"/>
                  </a:schemeClr>
                </a:solidFill>
                <a:latin typeface="Comic Sans MS" pitchFamily="66" charset="0"/>
                <a:cs typeface="Times New Roman" pitchFamily="18"/>
              </a:rPr>
              <a:t>	</a:t>
            </a:r>
            <a:r>
              <a:rPr lang="en-US" dirty="0">
                <a:solidFill>
                  <a:schemeClr val="bg2">
                    <a:lumMod val="50000"/>
                  </a:schemeClr>
                </a:solidFill>
                <a:latin typeface="Comic Sans MS" pitchFamily="66" charset="0"/>
                <a:cs typeface="Times New Roman" pitchFamily="18"/>
              </a:rPr>
              <a:t>	</a:t>
            </a:r>
            <a:r>
              <a:rPr lang="en-US" dirty="0" smtClean="0">
                <a:solidFill>
                  <a:schemeClr val="bg2">
                    <a:lumMod val="50000"/>
                  </a:schemeClr>
                </a:solidFill>
                <a:latin typeface="Comic Sans MS" pitchFamily="66" charset="0"/>
                <a:cs typeface="Times New Roman" pitchFamily="18"/>
              </a:rPr>
              <a:t>												          80	</a:t>
            </a:r>
          </a:p>
          <a:p>
            <a:pPr marL="391866" indent="-293899" eaLnBrk="1" fontAlgn="auto">
              <a:spcBef>
                <a:spcPts val="0"/>
              </a:spcBef>
              <a:spcAft>
                <a:spcPts val="1284"/>
              </a:spcAft>
              <a:buFont typeface="Wingdings 2" charset="2"/>
              <a:buNone/>
              <a:defRPr/>
            </a:pPr>
            <a:r>
              <a:rPr lang="en-US" dirty="0">
                <a:solidFill>
                  <a:schemeClr val="bg2">
                    <a:lumMod val="50000"/>
                  </a:schemeClr>
                </a:solidFill>
                <a:latin typeface="Comic Sans MS" pitchFamily="66" charset="0"/>
                <a:cs typeface="Times New Roman" pitchFamily="18"/>
              </a:rPr>
              <a:t>	</a:t>
            </a:r>
            <a:r>
              <a:rPr lang="en-US" dirty="0" smtClean="0">
                <a:solidFill>
                  <a:schemeClr val="bg2">
                    <a:lumMod val="50000"/>
                  </a:schemeClr>
                </a:solidFill>
                <a:latin typeface="Comic Sans MS" pitchFamily="66" charset="0"/>
                <a:cs typeface="Times New Roman" pitchFamily="18"/>
              </a:rPr>
              <a:t>						 +</a:t>
            </a:r>
          </a:p>
          <a:p>
            <a:pPr marL="391866" indent="-293899" eaLnBrk="1" fontAlgn="auto">
              <a:spcBef>
                <a:spcPts val="0"/>
              </a:spcBef>
              <a:spcAft>
                <a:spcPts val="1284"/>
              </a:spcAft>
              <a:buFont typeface="Wingdings 2" charset="2"/>
              <a:buNone/>
              <a:defRPr/>
            </a:pPr>
            <a:r>
              <a:rPr lang="en-US" dirty="0">
                <a:solidFill>
                  <a:schemeClr val="bg2">
                    <a:lumMod val="50000"/>
                  </a:schemeClr>
                </a:solidFill>
                <a:latin typeface="Comic Sans MS" pitchFamily="66" charset="0"/>
                <a:cs typeface="Times New Roman" pitchFamily="18"/>
              </a:rPr>
              <a:t>	</a:t>
            </a:r>
            <a:r>
              <a:rPr lang="en-US" dirty="0" smtClean="0">
                <a:solidFill>
                  <a:schemeClr val="bg2">
                    <a:lumMod val="50000"/>
                  </a:schemeClr>
                </a:solidFill>
                <a:latin typeface="Comic Sans MS" pitchFamily="66" charset="0"/>
                <a:cs typeface="Times New Roman" pitchFamily="18"/>
              </a:rPr>
              <a:t>						100</a:t>
            </a:r>
          </a:p>
          <a:p>
            <a:pPr marL="391866" indent="-293899" eaLnBrk="1" fontAlgn="auto">
              <a:spcBef>
                <a:spcPts val="0"/>
              </a:spcBef>
              <a:spcAft>
                <a:spcPts val="1284"/>
              </a:spcAft>
              <a:buFont typeface="Wingdings 2" charset="2"/>
              <a:buNone/>
              <a:defRPr/>
            </a:pPr>
            <a:r>
              <a:rPr lang="en-US" dirty="0">
                <a:solidFill>
                  <a:schemeClr val="bg2">
                    <a:lumMod val="50000"/>
                  </a:schemeClr>
                </a:solidFill>
                <a:latin typeface="Comic Sans MS" pitchFamily="66" charset="0"/>
                <a:cs typeface="Times New Roman" pitchFamily="18"/>
              </a:rPr>
              <a:t>	</a:t>
            </a:r>
            <a:r>
              <a:rPr lang="en-US" dirty="0" smtClean="0">
                <a:solidFill>
                  <a:schemeClr val="bg2">
                    <a:lumMod val="50000"/>
                  </a:schemeClr>
                </a:solidFill>
                <a:latin typeface="Comic Sans MS" pitchFamily="66" charset="0"/>
                <a:cs typeface="Times New Roman" pitchFamily="18"/>
              </a:rPr>
              <a:t>						  +</a:t>
            </a:r>
          </a:p>
          <a:p>
            <a:pPr marL="391866" indent="-293899" eaLnBrk="1" fontAlgn="auto">
              <a:spcBef>
                <a:spcPts val="0"/>
              </a:spcBef>
              <a:spcAft>
                <a:spcPts val="1284"/>
              </a:spcAft>
              <a:buFont typeface="Wingdings 2" charset="2"/>
              <a:buNone/>
              <a:defRPr/>
            </a:pPr>
            <a:r>
              <a:rPr lang="en-US" dirty="0">
                <a:solidFill>
                  <a:schemeClr val="bg2">
                    <a:lumMod val="50000"/>
                  </a:schemeClr>
                </a:solidFill>
                <a:latin typeface="Comic Sans MS" pitchFamily="66" charset="0"/>
                <a:cs typeface="Times New Roman" pitchFamily="18"/>
              </a:rPr>
              <a:t>	</a:t>
            </a:r>
            <a:r>
              <a:rPr lang="en-US" dirty="0" smtClean="0">
                <a:solidFill>
                  <a:schemeClr val="bg2">
                    <a:lumMod val="50000"/>
                  </a:schemeClr>
                </a:solidFill>
                <a:latin typeface="Comic Sans MS" pitchFamily="66" charset="0"/>
                <a:cs typeface="Times New Roman" pitchFamily="18"/>
              </a:rPr>
              <a:t>						 60</a:t>
            </a:r>
          </a:p>
          <a:p>
            <a:pPr marL="391866" indent="-293899" eaLnBrk="1" fontAlgn="auto">
              <a:spcBef>
                <a:spcPts val="0"/>
              </a:spcBef>
              <a:spcAft>
                <a:spcPts val="1284"/>
              </a:spcAft>
              <a:buFont typeface="Wingdings 2" charset="2"/>
              <a:buNone/>
              <a:defRPr/>
            </a:pPr>
            <a:r>
              <a:rPr lang="en-US" dirty="0">
                <a:solidFill>
                  <a:schemeClr val="bg2">
                    <a:lumMod val="50000"/>
                  </a:schemeClr>
                </a:solidFill>
                <a:latin typeface="Comic Sans MS" pitchFamily="66" charset="0"/>
                <a:cs typeface="Times New Roman" pitchFamily="18"/>
              </a:rPr>
              <a:t>	</a:t>
            </a:r>
            <a:r>
              <a:rPr lang="en-US" dirty="0" smtClean="0">
                <a:solidFill>
                  <a:schemeClr val="bg2">
                    <a:lumMod val="50000"/>
                  </a:schemeClr>
                </a:solidFill>
                <a:latin typeface="Comic Sans MS" pitchFamily="66" charset="0"/>
                <a:cs typeface="Times New Roman" pitchFamily="18"/>
              </a:rPr>
              <a:t>						= 240</a:t>
            </a:r>
            <a:endParaRPr dirty="0" smtClean="0">
              <a:solidFill>
                <a:schemeClr val="bg2">
                  <a:lumMod val="50000"/>
                </a:schemeClr>
              </a:solidFill>
              <a:latin typeface="Comic Sans MS" pitchFamily="66" charset="0"/>
              <a:cs typeface="Times New Roman" pitchFamily="18"/>
            </a:endParaRPr>
          </a:p>
        </p:txBody>
      </p:sp>
      <p:sp>
        <p:nvSpPr>
          <p:cNvPr id="83971" name="Footer Placeholder 3"/>
          <p:cNvSpPr>
            <a:spLocks noGrp="1"/>
          </p:cNvSpPr>
          <p:nvPr>
            <p:ph type="ftr" sz="quarter" idx="11"/>
          </p:nvPr>
        </p:nvSpPr>
        <p:spPr bwMode="auto">
          <a:xfrm>
            <a:off x="2743200" y="6296025"/>
            <a:ext cx="3352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83972" name="Slide Number Placeholder 4"/>
          <p:cNvSpPr>
            <a:spLocks noGrp="1"/>
          </p:cNvSpPr>
          <p:nvPr>
            <p:ph type="sldNum" sz="quarter" idx="12"/>
          </p:nvPr>
        </p:nvSpPr>
        <p:spPr bwMode="auto">
          <a:xfrm>
            <a:off x="8001000" y="6296025"/>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64432308-D66C-44D5-B68F-CD0F346EEC52}" type="slidenum">
              <a:rPr lang="en-US" altLang="en-US" sz="1200">
                <a:solidFill>
                  <a:srgbClr val="045C75"/>
                </a:solidFill>
              </a:rPr>
              <a:pPr eaLnBrk="1" hangingPunct="1"/>
              <a:t>63</a:t>
            </a:fld>
            <a:endParaRPr lang="en-US" altLang="en-US" sz="1200">
              <a:solidFill>
                <a:srgbClr val="045C75"/>
              </a:solidFill>
            </a:endParaRPr>
          </a:p>
        </p:txBody>
      </p:sp>
      <p:sp>
        <p:nvSpPr>
          <p:cNvPr id="83973" name="Rounded Rectangle 3"/>
          <p:cNvSpPr>
            <a:spLocks noChangeArrowheads="1"/>
          </p:cNvSpPr>
          <p:nvPr/>
        </p:nvSpPr>
        <p:spPr bwMode="auto">
          <a:xfrm>
            <a:off x="4708525" y="4632325"/>
            <a:ext cx="622300" cy="690563"/>
          </a:xfrm>
          <a:custGeom>
            <a:avLst/>
            <a:gdLst>
              <a:gd name="T0" fmla="*/ 120249 w 533396"/>
              <a:gd name="T1" fmla="*/ 0 h 533396"/>
              <a:gd name="T2" fmla="*/ 240507 w 533396"/>
              <a:gd name="T3" fmla="*/ 164342 h 533396"/>
              <a:gd name="T4" fmla="*/ 120249 w 533396"/>
              <a:gd name="T5" fmla="*/ 328684 h 533396"/>
              <a:gd name="T6" fmla="*/ 0 w 533396"/>
              <a:gd name="T7" fmla="*/ 164342 h 533396"/>
              <a:gd name="T8" fmla="*/ 0 60000 65536"/>
              <a:gd name="T9" fmla="*/ 0 60000 65536"/>
              <a:gd name="T10" fmla="*/ 0 60000 65536"/>
              <a:gd name="T11" fmla="*/ 0 60000 65536"/>
              <a:gd name="T12" fmla="*/ 26039 w 533396"/>
              <a:gd name="T13" fmla="*/ 26039 h 533396"/>
              <a:gd name="T14" fmla="*/ 507357 w 533396"/>
              <a:gd name="T15" fmla="*/ 507357 h 533396"/>
            </a:gdLst>
            <a:ahLst/>
            <a:cxnLst>
              <a:cxn ang="T8">
                <a:pos x="T0" y="T1"/>
              </a:cxn>
              <a:cxn ang="T9">
                <a:pos x="T2" y="T3"/>
              </a:cxn>
              <a:cxn ang="T10">
                <a:pos x="T4" y="T5"/>
              </a:cxn>
              <a:cxn ang="T11">
                <a:pos x="T6" y="T7"/>
              </a:cxn>
            </a:cxnLst>
            <a:rect l="T12" t="T13" r="T14" b="T15"/>
            <a:pathLst>
              <a:path w="533396" h="533396">
                <a:moveTo>
                  <a:pt x="88899" y="0"/>
                </a:moveTo>
                <a:lnTo>
                  <a:pt x="88899" y="-1"/>
                </a:lnTo>
                <a:cubicBezTo>
                  <a:pt x="39801" y="-1"/>
                  <a:pt x="-1" y="39801"/>
                  <a:pt x="-1" y="88898"/>
                </a:cubicBezTo>
                <a:lnTo>
                  <a:pt x="0" y="444497"/>
                </a:lnTo>
                <a:lnTo>
                  <a:pt x="-1" y="444496"/>
                </a:lnTo>
                <a:cubicBezTo>
                  <a:pt x="-1" y="493594"/>
                  <a:pt x="39801" y="533396"/>
                  <a:pt x="88898" y="533396"/>
                </a:cubicBezTo>
                <a:lnTo>
                  <a:pt x="444497" y="533396"/>
                </a:lnTo>
                <a:lnTo>
                  <a:pt x="444497" y="533395"/>
                </a:lnTo>
                <a:cubicBezTo>
                  <a:pt x="493594" y="533395"/>
                  <a:pt x="533396" y="493594"/>
                  <a:pt x="533396" y="444497"/>
                </a:cubicBezTo>
                <a:lnTo>
                  <a:pt x="533396" y="88899"/>
                </a:lnTo>
                <a:cubicBezTo>
                  <a:pt x="533396" y="39801"/>
                  <a:pt x="493594" y="0"/>
                  <a:pt x="444497" y="0"/>
                </a:cubicBezTo>
                <a:lnTo>
                  <a:pt x="88899" y="0"/>
                </a:lnTo>
                <a:close/>
              </a:path>
            </a:pathLst>
          </a:custGeom>
          <a:solidFill>
            <a:srgbClr val="FFFF00"/>
          </a:solidFill>
          <a:ln w="25402">
            <a:solidFill>
              <a:srgbClr val="385D8A"/>
            </a:solidFill>
            <a:miter lim="800000"/>
            <a:headEnd/>
            <a:tailEnd/>
          </a:ln>
        </p:spPr>
        <p:txBody>
          <a:bodyPr lIns="82945" tIns="41473" rIns="82945" bIns="41473" anchor="ctr" anchorCtr="1"/>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2600">
                <a:solidFill>
                  <a:srgbClr val="0D0D0D"/>
                </a:solidFill>
                <a:latin typeface="Comic Sans MS" panose="030F0702030302020204" pitchFamily="66" charset="0"/>
              </a:rPr>
              <a:t>10</a:t>
            </a:r>
          </a:p>
        </p:txBody>
      </p:sp>
      <p:sp>
        <p:nvSpPr>
          <p:cNvPr id="83974" name="Rounded Rectangle 6"/>
          <p:cNvSpPr>
            <a:spLocks noChangeArrowheads="1"/>
          </p:cNvSpPr>
          <p:nvPr/>
        </p:nvSpPr>
        <p:spPr bwMode="auto">
          <a:xfrm>
            <a:off x="4643438" y="3557588"/>
            <a:ext cx="714375" cy="1049337"/>
          </a:xfrm>
          <a:custGeom>
            <a:avLst/>
            <a:gdLst>
              <a:gd name="T0" fmla="*/ 136538 w 609603"/>
              <a:gd name="T1" fmla="*/ 0 h 1524003"/>
              <a:gd name="T2" fmla="*/ 273075 w 609603"/>
              <a:gd name="T3" fmla="*/ 69229 h 1524003"/>
              <a:gd name="T4" fmla="*/ 136538 w 609603"/>
              <a:gd name="T5" fmla="*/ 138457 h 1524003"/>
              <a:gd name="T6" fmla="*/ 0 w 609603"/>
              <a:gd name="T7" fmla="*/ 69229 h 1524003"/>
              <a:gd name="T8" fmla="*/ 0 60000 65536"/>
              <a:gd name="T9" fmla="*/ 0 60000 65536"/>
              <a:gd name="T10" fmla="*/ 0 60000 65536"/>
              <a:gd name="T11" fmla="*/ 0 60000 65536"/>
              <a:gd name="T12" fmla="*/ 29759 w 609603"/>
              <a:gd name="T13" fmla="*/ 29759 h 1524003"/>
              <a:gd name="T14" fmla="*/ 579844 w 609603"/>
              <a:gd name="T15" fmla="*/ 1494244 h 1524003"/>
            </a:gdLst>
            <a:ahLst/>
            <a:cxnLst>
              <a:cxn ang="T8">
                <a:pos x="T0" y="T1"/>
              </a:cxn>
              <a:cxn ang="T9">
                <a:pos x="T2" y="T3"/>
              </a:cxn>
              <a:cxn ang="T10">
                <a:pos x="T4" y="T5"/>
              </a:cxn>
              <a:cxn ang="T11">
                <a:pos x="T6" y="T7"/>
              </a:cxn>
            </a:cxnLst>
            <a:rect l="T12" t="T13" r="T14" b="T15"/>
            <a:pathLst>
              <a:path w="609603" h="1524003">
                <a:moveTo>
                  <a:pt x="101600" y="0"/>
                </a:moveTo>
                <a:lnTo>
                  <a:pt x="101600" y="-1"/>
                </a:lnTo>
                <a:cubicBezTo>
                  <a:pt x="45487" y="-1"/>
                  <a:pt x="-1" y="45487"/>
                  <a:pt x="-1" y="101599"/>
                </a:cubicBezTo>
                <a:lnTo>
                  <a:pt x="0" y="1422403"/>
                </a:lnTo>
                <a:lnTo>
                  <a:pt x="-1" y="1422402"/>
                </a:lnTo>
                <a:cubicBezTo>
                  <a:pt x="-1" y="1478515"/>
                  <a:pt x="45487" y="1524003"/>
                  <a:pt x="101599" y="1524003"/>
                </a:cubicBezTo>
                <a:lnTo>
                  <a:pt x="508003" y="1524003"/>
                </a:lnTo>
                <a:lnTo>
                  <a:pt x="508003" y="1524002"/>
                </a:lnTo>
                <a:cubicBezTo>
                  <a:pt x="564115" y="1524002"/>
                  <a:pt x="609603" y="1478515"/>
                  <a:pt x="609603" y="1422403"/>
                </a:cubicBezTo>
                <a:lnTo>
                  <a:pt x="609603" y="101600"/>
                </a:lnTo>
                <a:cubicBezTo>
                  <a:pt x="609603" y="45487"/>
                  <a:pt x="564115" y="0"/>
                  <a:pt x="508003" y="0"/>
                </a:cubicBezTo>
                <a:lnTo>
                  <a:pt x="101600" y="0"/>
                </a:lnTo>
                <a:close/>
              </a:path>
            </a:pathLst>
          </a:custGeom>
          <a:solidFill>
            <a:srgbClr val="E6B9B8"/>
          </a:solidFill>
          <a:ln w="25402">
            <a:solidFill>
              <a:srgbClr val="385D8A"/>
            </a:solidFill>
            <a:miter lim="800000"/>
            <a:headEnd/>
            <a:tailEnd/>
          </a:ln>
        </p:spPr>
        <p:txBody>
          <a:bodyPr lIns="82945" tIns="41473" rIns="82945" bIns="41473" anchor="ctr" anchorCtr="1"/>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2600">
                <a:solidFill>
                  <a:srgbClr val="000000"/>
                </a:solidFill>
                <a:latin typeface="Comic Sans MS" panose="030F0702030302020204" pitchFamily="66" charset="0"/>
              </a:rPr>
              <a:t>20</a:t>
            </a:r>
          </a:p>
        </p:txBody>
      </p:sp>
      <p:sp>
        <p:nvSpPr>
          <p:cNvPr id="83975" name="Rounded Rectangle 7"/>
          <p:cNvSpPr>
            <a:spLocks noChangeArrowheads="1"/>
          </p:cNvSpPr>
          <p:nvPr/>
        </p:nvSpPr>
        <p:spPr bwMode="auto">
          <a:xfrm>
            <a:off x="4619625" y="2260600"/>
            <a:ext cx="762000" cy="1262063"/>
          </a:xfrm>
          <a:custGeom>
            <a:avLst/>
            <a:gdLst>
              <a:gd name="T0" fmla="*/ 165707 w 609603"/>
              <a:gd name="T1" fmla="*/ 0 h 1752603"/>
              <a:gd name="T2" fmla="*/ 331411 w 609603"/>
              <a:gd name="T3" fmla="*/ 92775 h 1752603"/>
              <a:gd name="T4" fmla="*/ 165707 w 609603"/>
              <a:gd name="T5" fmla="*/ 185551 h 1752603"/>
              <a:gd name="T6" fmla="*/ 0 w 609603"/>
              <a:gd name="T7" fmla="*/ 92775 h 1752603"/>
              <a:gd name="T8" fmla="*/ 0 60000 65536"/>
              <a:gd name="T9" fmla="*/ 0 60000 65536"/>
              <a:gd name="T10" fmla="*/ 0 60000 65536"/>
              <a:gd name="T11" fmla="*/ 0 60000 65536"/>
              <a:gd name="T12" fmla="*/ 29759 w 609603"/>
              <a:gd name="T13" fmla="*/ 29758 h 1752603"/>
              <a:gd name="T14" fmla="*/ 579844 w 609603"/>
              <a:gd name="T15" fmla="*/ 1722845 h 1752603"/>
            </a:gdLst>
            <a:ahLst/>
            <a:cxnLst>
              <a:cxn ang="T8">
                <a:pos x="T0" y="T1"/>
              </a:cxn>
              <a:cxn ang="T9">
                <a:pos x="T2" y="T3"/>
              </a:cxn>
              <a:cxn ang="T10">
                <a:pos x="T4" y="T5"/>
              </a:cxn>
              <a:cxn ang="T11">
                <a:pos x="T6" y="T7"/>
              </a:cxn>
            </a:cxnLst>
            <a:rect l="T12" t="T13" r="T14" b="T15"/>
            <a:pathLst>
              <a:path w="609603" h="1752603">
                <a:moveTo>
                  <a:pt x="101600" y="0"/>
                </a:moveTo>
                <a:lnTo>
                  <a:pt x="101600" y="-1"/>
                </a:lnTo>
                <a:cubicBezTo>
                  <a:pt x="45487" y="-1"/>
                  <a:pt x="-1" y="45487"/>
                  <a:pt x="-1" y="101599"/>
                </a:cubicBezTo>
                <a:lnTo>
                  <a:pt x="0" y="1651003"/>
                </a:lnTo>
                <a:lnTo>
                  <a:pt x="-1" y="1651002"/>
                </a:lnTo>
                <a:cubicBezTo>
                  <a:pt x="-1" y="1707115"/>
                  <a:pt x="45487" y="1752603"/>
                  <a:pt x="101599" y="1752603"/>
                </a:cubicBezTo>
                <a:lnTo>
                  <a:pt x="508003" y="1752603"/>
                </a:lnTo>
                <a:lnTo>
                  <a:pt x="508003" y="1752602"/>
                </a:lnTo>
                <a:cubicBezTo>
                  <a:pt x="564115" y="1752602"/>
                  <a:pt x="609603" y="1707115"/>
                  <a:pt x="609603" y="1651003"/>
                </a:cubicBezTo>
                <a:lnTo>
                  <a:pt x="609603" y="101600"/>
                </a:lnTo>
                <a:cubicBezTo>
                  <a:pt x="609603" y="45487"/>
                  <a:pt x="564115" y="0"/>
                  <a:pt x="508003" y="0"/>
                </a:cubicBezTo>
                <a:lnTo>
                  <a:pt x="101600" y="0"/>
                </a:lnTo>
                <a:close/>
              </a:path>
            </a:pathLst>
          </a:custGeom>
          <a:solidFill>
            <a:srgbClr val="EBF1DE"/>
          </a:solidFill>
          <a:ln w="25402">
            <a:solidFill>
              <a:srgbClr val="385D8A"/>
            </a:solidFill>
            <a:miter lim="800000"/>
            <a:headEnd/>
            <a:tailEnd/>
          </a:ln>
        </p:spPr>
        <p:txBody>
          <a:bodyPr lIns="82945" tIns="41473" rIns="82945" bIns="41473" anchor="ctr" anchorCtr="1"/>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2600">
                <a:solidFill>
                  <a:srgbClr val="000000"/>
                </a:solidFill>
                <a:latin typeface="Comic Sans MS" panose="030F0702030302020204" pitchFamily="66" charset="0"/>
              </a:rPr>
              <a:t>20</a:t>
            </a:r>
          </a:p>
        </p:txBody>
      </p:sp>
      <p:sp>
        <p:nvSpPr>
          <p:cNvPr id="83976" name="Rectangle 8"/>
          <p:cNvSpPr>
            <a:spLocks noChangeArrowheads="1"/>
          </p:cNvSpPr>
          <p:nvPr/>
        </p:nvSpPr>
        <p:spPr bwMode="auto">
          <a:xfrm>
            <a:off x="4568825" y="2198688"/>
            <a:ext cx="838200" cy="3170237"/>
          </a:xfrm>
          <a:prstGeom prst="rect">
            <a:avLst/>
          </a:prstGeom>
          <a:noFill/>
          <a:ln w="25402">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lIns="82945" tIns="41473" rIns="82945" bIns="41473" anchor="ctr" anchorCtr="1"/>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endParaRPr lang="en-US" altLang="en-US" sz="1800">
              <a:solidFill>
                <a:srgbClr val="FFFFFF"/>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381000" y="533400"/>
            <a:ext cx="8229600" cy="1143000"/>
          </a:xfrm>
        </p:spPr>
        <p:txBody>
          <a:bodyPr/>
          <a:lstStyle/>
          <a:p>
            <a:r>
              <a:rPr lang="en-US" altLang="en-US" sz="4600" smtClean="0">
                <a:latin typeface="Comic Sans MS" panose="030F0702030302020204" pitchFamily="66" charset="0"/>
                <a:ea typeface="ヒラギノ角ゴ Pro W3" pitchFamily="-84" charset="-128"/>
              </a:rPr>
              <a:t>0-1 Kanpsack</a:t>
            </a:r>
          </a:p>
        </p:txBody>
      </p:sp>
      <p:sp>
        <p:nvSpPr>
          <p:cNvPr id="84994" name="Content Placeholder 2"/>
          <p:cNvSpPr>
            <a:spLocks noGrp="1"/>
          </p:cNvSpPr>
          <p:nvPr>
            <p:ph idx="1"/>
          </p:nvPr>
        </p:nvSpPr>
        <p:spPr/>
        <p:txBody>
          <a:bodyPr/>
          <a:lstStyle/>
          <a:p>
            <a:pPr marL="0" indent="0">
              <a:buFont typeface="Wingdings 2" panose="05020102010507070707" pitchFamily="18" charset="2"/>
              <a:buNone/>
              <a:defRPr/>
            </a:pPr>
            <a:r>
              <a:rPr lang="en-US" dirty="0" smtClean="0">
                <a:solidFill>
                  <a:schemeClr val="bg2">
                    <a:lumMod val="50000"/>
                  </a:schemeClr>
                </a:solidFill>
                <a:ea typeface="ヒラギノ角ゴ Pro W3" pitchFamily="-84" charset="-128"/>
              </a:rPr>
              <a:t>Example to show that the above greedy approach will not work</a:t>
            </a:r>
            <a:r>
              <a:rPr lang="en-US" dirty="0">
                <a:solidFill>
                  <a:schemeClr val="bg2">
                    <a:lumMod val="50000"/>
                  </a:schemeClr>
                </a:solidFill>
                <a:ea typeface="ヒラギノ角ゴ Pro W3" pitchFamily="-84" charset="-128"/>
              </a:rPr>
              <a:t>.</a:t>
            </a:r>
            <a:endParaRPr lang="en-US" dirty="0" smtClean="0">
              <a:solidFill>
                <a:schemeClr val="bg2">
                  <a:lumMod val="50000"/>
                </a:schemeClr>
              </a:solidFill>
              <a:ea typeface="ヒラギノ角ゴ Pro W3" pitchFamily="-84" charset="-128"/>
            </a:endParaRPr>
          </a:p>
        </p:txBody>
      </p:sp>
      <p:sp>
        <p:nvSpPr>
          <p:cNvPr id="84995"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849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42BAFA76-2F65-41BB-8551-5655E26A0B70}" type="slidenum">
              <a:rPr lang="en-US" altLang="en-US" sz="1200">
                <a:solidFill>
                  <a:srgbClr val="045C75"/>
                </a:solidFill>
              </a:rPr>
              <a:pPr eaLnBrk="1" hangingPunct="1"/>
              <a:t>64</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228600" y="231775"/>
            <a:ext cx="8763000" cy="1905000"/>
          </a:xfrm>
        </p:spPr>
        <p:txBody>
          <a:bodyPr/>
          <a:lstStyle/>
          <a:p>
            <a:pPr eaLnBrk="1">
              <a:buFont typeface="StarSymbol" charset="0"/>
              <a:buNone/>
            </a:pPr>
            <a:r>
              <a:rPr lang="en-US" altLang="en-US" sz="4600" smtClean="0">
                <a:latin typeface="Comic Sans MS" panose="030F0702030302020204" pitchFamily="66" charset="0"/>
                <a:ea typeface="ヒラギノ角ゴ Pro W3" pitchFamily="-84" charset="-128"/>
              </a:rPr>
              <a:t>GREEDY APPROACH DOESN</a:t>
            </a:r>
            <a:r>
              <a:rPr lang="ja-JP" altLang="en-US" sz="4600" smtClean="0">
                <a:latin typeface="Comic Sans MS" panose="030F0702030302020204" pitchFamily="66" charset="0"/>
                <a:ea typeface="ヒラギノ角ゴ Pro W3" pitchFamily="-84" charset="-128"/>
              </a:rPr>
              <a:t>’</a:t>
            </a:r>
            <a:r>
              <a:rPr lang="en-US" altLang="ja-JP" sz="4600" smtClean="0">
                <a:latin typeface="Comic Sans MS" panose="030F0702030302020204" pitchFamily="66" charset="0"/>
                <a:ea typeface="ヒラギノ角ゴ Pro W3" pitchFamily="-84" charset="-128"/>
              </a:rPr>
              <a:t>T WORK FOR 0-1 KNAPSACK</a:t>
            </a:r>
            <a:br>
              <a:rPr lang="en-US" altLang="ja-JP" sz="4600" smtClean="0">
                <a:latin typeface="Comic Sans MS" panose="030F0702030302020204" pitchFamily="66" charset="0"/>
                <a:ea typeface="ヒラギノ角ゴ Pro W3" pitchFamily="-84" charset="-128"/>
              </a:rPr>
            </a:br>
            <a:r>
              <a:rPr lang="en-US" altLang="ja-JP" sz="3000" smtClean="0">
                <a:latin typeface="Comic Sans MS" panose="030F0702030302020204" pitchFamily="66" charset="0"/>
                <a:ea typeface="ヒラギノ角ゴ Pro W3" pitchFamily="-84" charset="-128"/>
              </a:rPr>
              <a:t>						-Counter Example</a:t>
            </a:r>
            <a:endParaRPr lang="en-US" altLang="en-US" sz="3000" smtClean="0">
              <a:latin typeface="Comic Sans MS" panose="030F0702030302020204" pitchFamily="66" charset="0"/>
              <a:ea typeface="ヒラギノ角ゴ Pro W3" pitchFamily="-84" charset="-128"/>
            </a:endParaRPr>
          </a:p>
        </p:txBody>
      </p:sp>
      <p:sp>
        <p:nvSpPr>
          <p:cNvPr id="3" name="Content Placeholder 2"/>
          <p:cNvSpPr txBox="1">
            <a:spLocks noGrp="1"/>
          </p:cNvSpPr>
          <p:nvPr>
            <p:ph idx="1"/>
          </p:nvPr>
        </p:nvSpPr>
        <p:spPr>
          <a:xfrm>
            <a:off x="304800" y="2116164"/>
            <a:ext cx="8228766" cy="4135411"/>
          </a:xfrm>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3526806" lvl="8" indent="-195933">
              <a:spcBef>
                <a:spcPts val="0"/>
              </a:spcBef>
              <a:spcAft>
                <a:spcPts val="259"/>
              </a:spcAft>
              <a:buFontTx/>
              <a:buNone/>
              <a:defRPr/>
            </a:pPr>
            <a:r>
              <a:rPr lang="en-US" sz="2600" dirty="0" smtClean="0">
                <a:solidFill>
                  <a:schemeClr val="bg2">
                    <a:lumMod val="50000"/>
                  </a:schemeClr>
                </a:solidFill>
                <a:latin typeface="Comic Sans MS" pitchFamily="66" charset="0"/>
                <a:cs typeface="Times New Roman" pitchFamily="18"/>
              </a:rPr>
              <a:t>			Knapsack Capacity: 50</a:t>
            </a:r>
            <a:endParaRPr sz="2600" dirty="0" smtClean="0">
              <a:solidFill>
                <a:schemeClr val="bg2">
                  <a:lumMod val="50000"/>
                </a:schemeClr>
              </a:solidFill>
              <a:latin typeface="Comic Sans MS" pitchFamily="66" charset="0"/>
              <a:cs typeface="Times New Roman" pitchFamily="18"/>
            </a:endParaRPr>
          </a:p>
          <a:p>
            <a:pPr marL="391866" indent="-293899" eaLnBrk="1" fontAlgn="auto">
              <a:spcBef>
                <a:spcPts val="0"/>
              </a:spcBef>
              <a:spcAft>
                <a:spcPts val="1284"/>
              </a:spcAft>
              <a:buFont typeface="Wingdings 2" charset="2"/>
              <a:buNone/>
              <a:defRPr/>
            </a:pPr>
            <a:r>
              <a:rPr dirty="0" smtClean="0">
                <a:solidFill>
                  <a:schemeClr val="bg2">
                    <a:lumMod val="50000"/>
                  </a:schemeClr>
                </a:solidFill>
                <a:latin typeface="Comic Sans MS" pitchFamily="66" charset="0"/>
                <a:cs typeface="Times New Roman" pitchFamily="18"/>
              </a:rPr>
              <a:t>  Item 1</a:t>
            </a:r>
            <a:r>
              <a:rPr lang="en-US" dirty="0">
                <a:solidFill>
                  <a:schemeClr val="bg2">
                    <a:lumMod val="50000"/>
                  </a:schemeClr>
                </a:solidFill>
                <a:latin typeface="Comic Sans MS" pitchFamily="66" charset="0"/>
                <a:cs typeface="Times New Roman" pitchFamily="18"/>
              </a:rPr>
              <a:t>	</a:t>
            </a:r>
            <a:r>
              <a:rPr lang="en-US" dirty="0" smtClean="0">
                <a:solidFill>
                  <a:schemeClr val="bg2">
                    <a:lumMod val="50000"/>
                  </a:schemeClr>
                </a:solidFill>
                <a:latin typeface="Comic Sans MS" pitchFamily="66" charset="0"/>
                <a:cs typeface="Times New Roman" pitchFamily="18"/>
              </a:rPr>
              <a:t>Item 2	Item 3</a:t>
            </a:r>
            <a:endParaRPr dirty="0" smtClean="0">
              <a:solidFill>
                <a:schemeClr val="bg2">
                  <a:lumMod val="50000"/>
                </a:schemeClr>
              </a:solidFill>
              <a:latin typeface="Comic Sans MS" pitchFamily="66" charset="0"/>
              <a:cs typeface="Times New Roman" pitchFamily="18"/>
            </a:endParaRPr>
          </a:p>
          <a:p>
            <a:pPr marL="391866" indent="-293899" eaLnBrk="1" fontAlgn="auto">
              <a:spcBef>
                <a:spcPts val="0"/>
              </a:spcBef>
              <a:spcAft>
                <a:spcPts val="1284"/>
              </a:spcAft>
              <a:buFont typeface="StarSymbol"/>
              <a:buChar char="●"/>
              <a:defRPr/>
            </a:pPr>
            <a:endParaRPr dirty="0" smtClean="0">
              <a:solidFill>
                <a:schemeClr val="bg2">
                  <a:lumMod val="50000"/>
                </a:schemeClr>
              </a:solidFill>
              <a:latin typeface="Comic Sans MS" pitchFamily="66" charset="0"/>
              <a:cs typeface="Times New Roman" pitchFamily="18"/>
            </a:endParaRPr>
          </a:p>
          <a:p>
            <a:pPr marL="391866" indent="-293899" eaLnBrk="1" fontAlgn="auto">
              <a:spcBef>
                <a:spcPts val="0"/>
              </a:spcBef>
              <a:spcAft>
                <a:spcPts val="1284"/>
              </a:spcAft>
              <a:buFont typeface="StarSymbol"/>
              <a:buChar char="●"/>
              <a:defRPr/>
            </a:pPr>
            <a:endParaRPr dirty="0" smtClean="0">
              <a:solidFill>
                <a:schemeClr val="bg2">
                  <a:lumMod val="50000"/>
                </a:schemeClr>
              </a:solidFill>
              <a:latin typeface="Comic Sans MS" pitchFamily="66" charset="0"/>
              <a:cs typeface="Times New Roman" pitchFamily="18"/>
            </a:endParaRPr>
          </a:p>
          <a:p>
            <a:pPr marL="97967" indent="0" eaLnBrk="1" fontAlgn="auto">
              <a:spcBef>
                <a:spcPts val="0"/>
              </a:spcBef>
              <a:spcAft>
                <a:spcPts val="1284"/>
              </a:spcAft>
              <a:buFont typeface="Wingdings 2" panose="05020102010507070707" pitchFamily="18" charset="2"/>
              <a:buNone/>
              <a:defRPr/>
            </a:pPr>
            <a:endParaRPr lang="en-US" b="1" dirty="0">
              <a:solidFill>
                <a:schemeClr val="bg2">
                  <a:lumMod val="50000"/>
                </a:schemeClr>
              </a:solidFill>
              <a:latin typeface="Comic Sans MS" pitchFamily="66" charset="0"/>
              <a:cs typeface="Times New Roman" pitchFamily="18"/>
            </a:endParaRPr>
          </a:p>
          <a:p>
            <a:pPr marL="97967" indent="0" eaLnBrk="1" fontAlgn="auto">
              <a:spcBef>
                <a:spcPts val="0"/>
              </a:spcBef>
              <a:spcAft>
                <a:spcPts val="1284"/>
              </a:spcAft>
              <a:buFont typeface="Wingdings 2" panose="05020102010507070707" pitchFamily="18" charset="2"/>
              <a:buNone/>
              <a:defRPr/>
            </a:pPr>
            <a:r>
              <a:rPr lang="en-US" b="1" dirty="0" smtClean="0">
                <a:solidFill>
                  <a:schemeClr val="bg2">
                    <a:lumMod val="50000"/>
                  </a:schemeClr>
                </a:solidFill>
                <a:latin typeface="Comic Sans MS" pitchFamily="66" charset="0"/>
                <a:cs typeface="Times New Roman" pitchFamily="18"/>
              </a:rPr>
              <a:t>   </a:t>
            </a:r>
            <a:r>
              <a:rPr b="1" dirty="0" smtClean="0">
                <a:solidFill>
                  <a:schemeClr val="bg2">
                    <a:lumMod val="50000"/>
                  </a:schemeClr>
                </a:solidFill>
                <a:latin typeface="Comic Sans MS" pitchFamily="66" charset="0"/>
                <a:cs typeface="Times New Roman" pitchFamily="18"/>
              </a:rPr>
              <a:t>v</a:t>
            </a:r>
            <a:r>
              <a:rPr baseline="-25000" dirty="0" smtClean="0">
                <a:solidFill>
                  <a:schemeClr val="bg2">
                    <a:lumMod val="50000"/>
                  </a:schemeClr>
                </a:solidFill>
                <a:latin typeface="Comic Sans MS" pitchFamily="66" charset="0"/>
                <a:cs typeface="Times New Roman" pitchFamily="18"/>
              </a:rPr>
              <a:t>i  </a:t>
            </a:r>
            <a:r>
              <a:rPr dirty="0" smtClean="0">
                <a:solidFill>
                  <a:schemeClr val="bg2">
                    <a:lumMod val="50000"/>
                  </a:schemeClr>
                </a:solidFill>
                <a:latin typeface="Comic Sans MS" pitchFamily="66" charset="0"/>
                <a:cs typeface="Times New Roman" pitchFamily="18"/>
              </a:rPr>
              <a:t>= 60</a:t>
            </a:r>
            <a:r>
              <a:rPr lang="en-US" baseline="-25000" dirty="0" smtClean="0">
                <a:solidFill>
                  <a:schemeClr val="bg2">
                    <a:lumMod val="50000"/>
                  </a:schemeClr>
                </a:solidFill>
                <a:latin typeface="Comic Sans MS" pitchFamily="66" charset="0"/>
                <a:cs typeface="Times New Roman" pitchFamily="18"/>
              </a:rPr>
              <a:t>	</a:t>
            </a:r>
            <a:r>
              <a:rPr b="1" dirty="0" smtClean="0">
                <a:solidFill>
                  <a:schemeClr val="bg2">
                    <a:lumMod val="50000"/>
                  </a:schemeClr>
                </a:solidFill>
                <a:latin typeface="Comic Sans MS" pitchFamily="66" charset="0"/>
                <a:cs typeface="Times New Roman" pitchFamily="18"/>
              </a:rPr>
              <a:t>v</a:t>
            </a:r>
            <a:r>
              <a:rPr baseline="-25000" dirty="0" smtClean="0">
                <a:solidFill>
                  <a:schemeClr val="bg2">
                    <a:lumMod val="50000"/>
                  </a:schemeClr>
                </a:solidFill>
                <a:latin typeface="Comic Sans MS" pitchFamily="66" charset="0"/>
                <a:cs typeface="Times New Roman" pitchFamily="18"/>
              </a:rPr>
              <a:t>i </a:t>
            </a:r>
            <a:r>
              <a:rPr dirty="0" smtClean="0">
                <a:solidFill>
                  <a:schemeClr val="bg2">
                    <a:lumMod val="50000"/>
                  </a:schemeClr>
                </a:solidFill>
                <a:latin typeface="Comic Sans MS" pitchFamily="66" charset="0"/>
                <a:cs typeface="Times New Roman" pitchFamily="18"/>
              </a:rPr>
              <a:t>= 100</a:t>
            </a:r>
            <a:r>
              <a:rPr lang="en-US" baseline="-25000" dirty="0" smtClean="0">
                <a:solidFill>
                  <a:schemeClr val="bg2">
                    <a:lumMod val="50000"/>
                  </a:schemeClr>
                </a:solidFill>
                <a:latin typeface="Comic Sans MS" pitchFamily="66" charset="0"/>
                <a:cs typeface="Times New Roman" pitchFamily="18"/>
              </a:rPr>
              <a:t>	</a:t>
            </a:r>
            <a:r>
              <a:rPr b="1" dirty="0" smtClean="0">
                <a:solidFill>
                  <a:schemeClr val="bg2">
                    <a:lumMod val="50000"/>
                  </a:schemeClr>
                </a:solidFill>
                <a:latin typeface="Comic Sans MS" pitchFamily="66" charset="0"/>
                <a:cs typeface="Times New Roman" pitchFamily="18"/>
              </a:rPr>
              <a:t>v</a:t>
            </a:r>
            <a:r>
              <a:rPr baseline="-25000" dirty="0" smtClean="0">
                <a:solidFill>
                  <a:schemeClr val="bg2">
                    <a:lumMod val="50000"/>
                  </a:schemeClr>
                </a:solidFill>
                <a:latin typeface="Comic Sans MS" pitchFamily="66" charset="0"/>
                <a:cs typeface="Times New Roman" pitchFamily="18"/>
              </a:rPr>
              <a:t>i  </a:t>
            </a:r>
            <a:r>
              <a:rPr dirty="0" smtClean="0">
                <a:solidFill>
                  <a:schemeClr val="bg2">
                    <a:lumMod val="50000"/>
                  </a:schemeClr>
                </a:solidFill>
                <a:latin typeface="Comic Sans MS" pitchFamily="66" charset="0"/>
                <a:cs typeface="Times New Roman" pitchFamily="18"/>
              </a:rPr>
              <a:t>= 120</a:t>
            </a:r>
            <a:endParaRPr lang="en-US" dirty="0" smtClean="0">
              <a:solidFill>
                <a:schemeClr val="bg2">
                  <a:lumMod val="50000"/>
                </a:schemeClr>
              </a:solidFill>
              <a:latin typeface="Comic Sans MS" pitchFamily="66" charset="0"/>
              <a:cs typeface="Times New Roman" pitchFamily="18"/>
            </a:endParaRPr>
          </a:p>
          <a:p>
            <a:pPr marL="97967" indent="0" eaLnBrk="1" fontAlgn="auto">
              <a:spcBef>
                <a:spcPts val="0"/>
              </a:spcBef>
              <a:spcAft>
                <a:spcPts val="1284"/>
              </a:spcAft>
              <a:buFont typeface="Wingdings 2" panose="05020102010507070707" pitchFamily="18" charset="2"/>
              <a:buNone/>
              <a:defRPr/>
            </a:pPr>
            <a:r>
              <a:rPr lang="en-US" b="1" baseline="-25000" dirty="0" smtClean="0">
                <a:solidFill>
                  <a:schemeClr val="bg2">
                    <a:lumMod val="50000"/>
                  </a:schemeClr>
                </a:solidFill>
                <a:latin typeface="Comic Sans MS" pitchFamily="66" charset="0"/>
                <a:cs typeface="Times New Roman" pitchFamily="18"/>
              </a:rPr>
              <a:t> </a:t>
            </a:r>
            <a:r>
              <a:rPr lang="en-US" b="1" dirty="0" smtClean="0">
                <a:solidFill>
                  <a:schemeClr val="bg2">
                    <a:lumMod val="50000"/>
                  </a:schemeClr>
                </a:solidFill>
                <a:latin typeface="Comic Sans MS" pitchFamily="66" charset="0"/>
                <a:cs typeface="Times New Roman" pitchFamily="18"/>
              </a:rPr>
              <a:t> </a:t>
            </a:r>
            <a:r>
              <a:rPr b="1" dirty="0" smtClean="0">
                <a:solidFill>
                  <a:schemeClr val="bg2">
                    <a:lumMod val="50000"/>
                  </a:schemeClr>
                </a:solidFill>
                <a:latin typeface="Comic Sans MS" pitchFamily="66" charset="0"/>
                <a:cs typeface="Times New Roman" pitchFamily="18"/>
              </a:rPr>
              <a:t>v</a:t>
            </a:r>
            <a:r>
              <a:rPr baseline="-25000" dirty="0" smtClean="0">
                <a:solidFill>
                  <a:schemeClr val="bg2">
                    <a:lumMod val="50000"/>
                  </a:schemeClr>
                </a:solidFill>
                <a:latin typeface="Comic Sans MS" pitchFamily="66" charset="0"/>
                <a:cs typeface="Times New Roman" pitchFamily="18"/>
              </a:rPr>
              <a:t>i</a:t>
            </a:r>
            <a:r>
              <a:rPr lang="en-US" b="1" dirty="0" smtClean="0">
                <a:solidFill>
                  <a:schemeClr val="bg2">
                    <a:lumMod val="50000"/>
                  </a:schemeClr>
                </a:solidFill>
                <a:latin typeface="Comic Sans MS" pitchFamily="66" charset="0"/>
                <a:cs typeface="Times New Roman" pitchFamily="18"/>
              </a:rPr>
              <a:t>/</a:t>
            </a:r>
            <a:r>
              <a:rPr b="1" dirty="0" err="1" smtClean="0">
                <a:solidFill>
                  <a:schemeClr val="bg2">
                    <a:lumMod val="50000"/>
                  </a:schemeClr>
                </a:solidFill>
                <a:latin typeface="Comic Sans MS" pitchFamily="66" charset="0"/>
                <a:cs typeface="Times New Roman" pitchFamily="18"/>
              </a:rPr>
              <a:t>w</a:t>
            </a:r>
            <a:r>
              <a:rPr baseline="-25000" dirty="0" err="1" smtClean="0">
                <a:solidFill>
                  <a:schemeClr val="bg2">
                    <a:lumMod val="50000"/>
                  </a:schemeClr>
                </a:solidFill>
                <a:latin typeface="Comic Sans MS" pitchFamily="66" charset="0"/>
                <a:cs typeface="Times New Roman" pitchFamily="18"/>
              </a:rPr>
              <a:t>i</a:t>
            </a:r>
            <a:r>
              <a:rPr baseline="-25000" dirty="0" smtClean="0">
                <a:solidFill>
                  <a:schemeClr val="bg2">
                    <a:lumMod val="50000"/>
                  </a:schemeClr>
                </a:solidFill>
                <a:latin typeface="Comic Sans MS" pitchFamily="66" charset="0"/>
                <a:cs typeface="Times New Roman" pitchFamily="18"/>
              </a:rPr>
              <a:t>  </a:t>
            </a:r>
            <a:r>
              <a:rPr dirty="0" smtClean="0">
                <a:solidFill>
                  <a:schemeClr val="bg2">
                    <a:lumMod val="50000"/>
                  </a:schemeClr>
                </a:solidFill>
                <a:latin typeface="Comic Sans MS" pitchFamily="66" charset="0"/>
                <a:cs typeface="Times New Roman" pitchFamily="18"/>
              </a:rPr>
              <a:t>= 6</a:t>
            </a:r>
            <a:r>
              <a:rPr lang="en-US" baseline="-25000" dirty="0" smtClean="0">
                <a:solidFill>
                  <a:schemeClr val="bg2">
                    <a:lumMod val="50000"/>
                  </a:schemeClr>
                </a:solidFill>
                <a:latin typeface="Comic Sans MS" pitchFamily="66" charset="0"/>
                <a:cs typeface="Times New Roman" pitchFamily="18"/>
              </a:rPr>
              <a:t>	</a:t>
            </a:r>
            <a:r>
              <a:rPr b="1" dirty="0" smtClean="0">
                <a:solidFill>
                  <a:schemeClr val="bg2">
                    <a:lumMod val="50000"/>
                  </a:schemeClr>
                </a:solidFill>
                <a:latin typeface="Comic Sans MS" pitchFamily="66" charset="0"/>
                <a:cs typeface="Times New Roman" pitchFamily="18"/>
              </a:rPr>
              <a:t>v</a:t>
            </a:r>
            <a:r>
              <a:rPr baseline="-25000" dirty="0" smtClean="0">
                <a:solidFill>
                  <a:schemeClr val="bg2">
                    <a:lumMod val="50000"/>
                  </a:schemeClr>
                </a:solidFill>
                <a:latin typeface="Comic Sans MS" pitchFamily="66" charset="0"/>
                <a:cs typeface="Times New Roman" pitchFamily="18"/>
              </a:rPr>
              <a:t>i</a:t>
            </a:r>
            <a:r>
              <a:rPr lang="en-US" b="1" dirty="0" smtClean="0">
                <a:solidFill>
                  <a:schemeClr val="bg2">
                    <a:lumMod val="50000"/>
                  </a:schemeClr>
                </a:solidFill>
                <a:latin typeface="Comic Sans MS" pitchFamily="66" charset="0"/>
                <a:cs typeface="Times New Roman" pitchFamily="18"/>
              </a:rPr>
              <a:t>/</a:t>
            </a:r>
            <a:r>
              <a:rPr b="1" dirty="0" err="1" smtClean="0">
                <a:solidFill>
                  <a:schemeClr val="bg2">
                    <a:lumMod val="50000"/>
                  </a:schemeClr>
                </a:solidFill>
                <a:latin typeface="Comic Sans MS" pitchFamily="66" charset="0"/>
                <a:cs typeface="Times New Roman" pitchFamily="18"/>
              </a:rPr>
              <a:t>w</a:t>
            </a:r>
            <a:r>
              <a:rPr baseline="-25000" dirty="0" err="1" smtClean="0">
                <a:solidFill>
                  <a:schemeClr val="bg2">
                    <a:lumMod val="50000"/>
                  </a:schemeClr>
                </a:solidFill>
                <a:latin typeface="Comic Sans MS" pitchFamily="66" charset="0"/>
                <a:cs typeface="Times New Roman" pitchFamily="18"/>
              </a:rPr>
              <a:t>i</a:t>
            </a:r>
            <a:r>
              <a:rPr baseline="-25000" dirty="0" smtClean="0">
                <a:solidFill>
                  <a:schemeClr val="bg2">
                    <a:lumMod val="50000"/>
                  </a:schemeClr>
                </a:solidFill>
                <a:latin typeface="Comic Sans MS" pitchFamily="66" charset="0"/>
                <a:cs typeface="Times New Roman" pitchFamily="18"/>
              </a:rPr>
              <a:t>  </a:t>
            </a:r>
            <a:r>
              <a:rPr dirty="0" smtClean="0">
                <a:solidFill>
                  <a:schemeClr val="bg2">
                    <a:lumMod val="50000"/>
                  </a:schemeClr>
                </a:solidFill>
                <a:latin typeface="Comic Sans MS" pitchFamily="66" charset="0"/>
                <a:cs typeface="Times New Roman" pitchFamily="18"/>
              </a:rPr>
              <a:t>= 5</a:t>
            </a:r>
            <a:r>
              <a:rPr lang="en-US" b="1" dirty="0">
                <a:solidFill>
                  <a:schemeClr val="bg2">
                    <a:lumMod val="50000"/>
                  </a:schemeClr>
                </a:solidFill>
                <a:latin typeface="Comic Sans MS" pitchFamily="66" charset="0"/>
                <a:cs typeface="Times New Roman" pitchFamily="18"/>
              </a:rPr>
              <a:t>	</a:t>
            </a:r>
            <a:r>
              <a:rPr b="1" dirty="0" smtClean="0">
                <a:solidFill>
                  <a:schemeClr val="bg2">
                    <a:lumMod val="50000"/>
                  </a:schemeClr>
                </a:solidFill>
                <a:latin typeface="Comic Sans MS" pitchFamily="66" charset="0"/>
                <a:cs typeface="Times New Roman" pitchFamily="18"/>
              </a:rPr>
              <a:t>v</a:t>
            </a:r>
            <a:r>
              <a:rPr baseline="-25000" dirty="0" smtClean="0">
                <a:solidFill>
                  <a:schemeClr val="bg2">
                    <a:lumMod val="50000"/>
                  </a:schemeClr>
                </a:solidFill>
                <a:latin typeface="Comic Sans MS" pitchFamily="66" charset="0"/>
                <a:cs typeface="Times New Roman" pitchFamily="18"/>
              </a:rPr>
              <a:t>i</a:t>
            </a:r>
            <a:r>
              <a:rPr lang="en-US" b="1" dirty="0" smtClean="0">
                <a:solidFill>
                  <a:schemeClr val="bg2">
                    <a:lumMod val="50000"/>
                  </a:schemeClr>
                </a:solidFill>
                <a:latin typeface="Comic Sans MS" pitchFamily="66" charset="0"/>
                <a:cs typeface="Times New Roman" pitchFamily="18"/>
              </a:rPr>
              <a:t>/</a:t>
            </a:r>
            <a:r>
              <a:rPr b="1" dirty="0" err="1" smtClean="0">
                <a:solidFill>
                  <a:schemeClr val="bg2">
                    <a:lumMod val="50000"/>
                  </a:schemeClr>
                </a:solidFill>
                <a:latin typeface="Comic Sans MS" pitchFamily="66" charset="0"/>
                <a:cs typeface="Times New Roman" pitchFamily="18"/>
              </a:rPr>
              <a:t>w</a:t>
            </a:r>
            <a:r>
              <a:rPr baseline="-25000" dirty="0" err="1" smtClean="0">
                <a:solidFill>
                  <a:schemeClr val="bg2">
                    <a:lumMod val="50000"/>
                  </a:schemeClr>
                </a:solidFill>
                <a:latin typeface="Comic Sans MS" pitchFamily="66" charset="0"/>
                <a:cs typeface="Times New Roman" pitchFamily="18"/>
              </a:rPr>
              <a:t>i</a:t>
            </a:r>
            <a:r>
              <a:rPr baseline="-25000" dirty="0" smtClean="0">
                <a:solidFill>
                  <a:schemeClr val="bg2">
                    <a:lumMod val="50000"/>
                  </a:schemeClr>
                </a:solidFill>
                <a:latin typeface="Comic Sans MS" pitchFamily="66" charset="0"/>
                <a:cs typeface="Times New Roman" pitchFamily="18"/>
              </a:rPr>
              <a:t>  </a:t>
            </a:r>
            <a:r>
              <a:rPr dirty="0" smtClean="0">
                <a:solidFill>
                  <a:schemeClr val="bg2">
                    <a:lumMod val="50000"/>
                  </a:schemeClr>
                </a:solidFill>
                <a:latin typeface="Comic Sans MS" pitchFamily="66" charset="0"/>
                <a:cs typeface="Times New Roman" pitchFamily="18"/>
              </a:rPr>
              <a:t>= 4</a:t>
            </a:r>
          </a:p>
        </p:txBody>
      </p:sp>
      <p:sp>
        <p:nvSpPr>
          <p:cNvPr id="86019" name="Footer Placeholder 3"/>
          <p:cNvSpPr>
            <a:spLocks noGrp="1"/>
          </p:cNvSpPr>
          <p:nvPr>
            <p:ph type="ftr" sz="quarter" idx="11"/>
          </p:nvPr>
        </p:nvSpPr>
        <p:spPr bwMode="auto">
          <a:xfrm>
            <a:off x="2667000" y="6400800"/>
            <a:ext cx="3352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86020" name="Slide Number Placeholder 4"/>
          <p:cNvSpPr>
            <a:spLocks noGrp="1"/>
          </p:cNvSpPr>
          <p:nvPr>
            <p:ph type="sldNum" sz="quarter" idx="12"/>
          </p:nvPr>
        </p:nvSpPr>
        <p:spPr bwMode="auto">
          <a:xfrm>
            <a:off x="8153400" y="64008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3E01CBB8-2428-453F-87C8-7407E189AD70}" type="slidenum">
              <a:rPr lang="en-US" altLang="en-US" sz="1200">
                <a:solidFill>
                  <a:srgbClr val="045C75"/>
                </a:solidFill>
              </a:rPr>
              <a:pPr eaLnBrk="1" hangingPunct="1"/>
              <a:t>65</a:t>
            </a:fld>
            <a:endParaRPr lang="en-US" altLang="en-US" sz="1200">
              <a:solidFill>
                <a:srgbClr val="045C75"/>
              </a:solidFill>
            </a:endParaRPr>
          </a:p>
        </p:txBody>
      </p:sp>
      <p:sp>
        <p:nvSpPr>
          <p:cNvPr id="86021" name="Rounded Rectangle 3"/>
          <p:cNvSpPr>
            <a:spLocks noChangeArrowheads="1"/>
          </p:cNvSpPr>
          <p:nvPr/>
        </p:nvSpPr>
        <p:spPr bwMode="auto">
          <a:xfrm>
            <a:off x="977900" y="3892550"/>
            <a:ext cx="622300" cy="690563"/>
          </a:xfrm>
          <a:custGeom>
            <a:avLst/>
            <a:gdLst>
              <a:gd name="T0" fmla="*/ 120249 w 533396"/>
              <a:gd name="T1" fmla="*/ 0 h 533396"/>
              <a:gd name="T2" fmla="*/ 240507 w 533396"/>
              <a:gd name="T3" fmla="*/ 164342 h 533396"/>
              <a:gd name="T4" fmla="*/ 120249 w 533396"/>
              <a:gd name="T5" fmla="*/ 328684 h 533396"/>
              <a:gd name="T6" fmla="*/ 0 w 533396"/>
              <a:gd name="T7" fmla="*/ 164342 h 533396"/>
              <a:gd name="T8" fmla="*/ 0 60000 65536"/>
              <a:gd name="T9" fmla="*/ 0 60000 65536"/>
              <a:gd name="T10" fmla="*/ 0 60000 65536"/>
              <a:gd name="T11" fmla="*/ 0 60000 65536"/>
              <a:gd name="T12" fmla="*/ 26039 w 533396"/>
              <a:gd name="T13" fmla="*/ 26039 h 533396"/>
              <a:gd name="T14" fmla="*/ 507357 w 533396"/>
              <a:gd name="T15" fmla="*/ 507357 h 533396"/>
            </a:gdLst>
            <a:ahLst/>
            <a:cxnLst>
              <a:cxn ang="T8">
                <a:pos x="T0" y="T1"/>
              </a:cxn>
              <a:cxn ang="T9">
                <a:pos x="T2" y="T3"/>
              </a:cxn>
              <a:cxn ang="T10">
                <a:pos x="T4" y="T5"/>
              </a:cxn>
              <a:cxn ang="T11">
                <a:pos x="T6" y="T7"/>
              </a:cxn>
            </a:cxnLst>
            <a:rect l="T12" t="T13" r="T14" b="T15"/>
            <a:pathLst>
              <a:path w="533396" h="533396">
                <a:moveTo>
                  <a:pt x="88899" y="0"/>
                </a:moveTo>
                <a:lnTo>
                  <a:pt x="88899" y="-1"/>
                </a:lnTo>
                <a:cubicBezTo>
                  <a:pt x="39801" y="-1"/>
                  <a:pt x="-1" y="39801"/>
                  <a:pt x="-1" y="88898"/>
                </a:cubicBezTo>
                <a:lnTo>
                  <a:pt x="0" y="444497"/>
                </a:lnTo>
                <a:lnTo>
                  <a:pt x="-1" y="444496"/>
                </a:lnTo>
                <a:cubicBezTo>
                  <a:pt x="-1" y="493594"/>
                  <a:pt x="39801" y="533396"/>
                  <a:pt x="88898" y="533396"/>
                </a:cubicBezTo>
                <a:lnTo>
                  <a:pt x="444497" y="533396"/>
                </a:lnTo>
                <a:lnTo>
                  <a:pt x="444497" y="533395"/>
                </a:lnTo>
                <a:cubicBezTo>
                  <a:pt x="493594" y="533395"/>
                  <a:pt x="533396" y="493594"/>
                  <a:pt x="533396" y="444497"/>
                </a:cubicBezTo>
                <a:lnTo>
                  <a:pt x="533396" y="88899"/>
                </a:lnTo>
                <a:cubicBezTo>
                  <a:pt x="533396" y="39801"/>
                  <a:pt x="493594" y="0"/>
                  <a:pt x="444497" y="0"/>
                </a:cubicBezTo>
                <a:lnTo>
                  <a:pt x="88899" y="0"/>
                </a:lnTo>
                <a:close/>
              </a:path>
            </a:pathLst>
          </a:custGeom>
          <a:solidFill>
            <a:srgbClr val="FFFF00"/>
          </a:solidFill>
          <a:ln w="25402">
            <a:solidFill>
              <a:srgbClr val="385D8A"/>
            </a:solidFill>
            <a:miter lim="800000"/>
            <a:headEnd/>
            <a:tailEnd/>
          </a:ln>
        </p:spPr>
        <p:txBody>
          <a:bodyPr lIns="82945" tIns="41473" rIns="82945" bIns="41473" anchor="ctr" anchorCtr="1"/>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2600">
                <a:solidFill>
                  <a:srgbClr val="0D0D0D"/>
                </a:solidFill>
                <a:latin typeface="Comic Sans MS" panose="030F0702030302020204" pitchFamily="66" charset="0"/>
              </a:rPr>
              <a:t>10</a:t>
            </a:r>
          </a:p>
        </p:txBody>
      </p:sp>
      <p:sp>
        <p:nvSpPr>
          <p:cNvPr id="86022" name="Rounded Rectangle 6"/>
          <p:cNvSpPr>
            <a:spLocks noChangeArrowheads="1"/>
          </p:cNvSpPr>
          <p:nvPr/>
        </p:nvSpPr>
        <p:spPr bwMode="auto">
          <a:xfrm>
            <a:off x="2486025" y="3201988"/>
            <a:ext cx="714375" cy="1381125"/>
          </a:xfrm>
          <a:custGeom>
            <a:avLst/>
            <a:gdLst>
              <a:gd name="T0" fmla="*/ 136538 w 609603"/>
              <a:gd name="T1" fmla="*/ 0 h 1524003"/>
              <a:gd name="T2" fmla="*/ 273075 w 609603"/>
              <a:gd name="T3" fmla="*/ 157891 h 1524003"/>
              <a:gd name="T4" fmla="*/ 136538 w 609603"/>
              <a:gd name="T5" fmla="*/ 315782 h 1524003"/>
              <a:gd name="T6" fmla="*/ 0 w 609603"/>
              <a:gd name="T7" fmla="*/ 157891 h 1524003"/>
              <a:gd name="T8" fmla="*/ 0 60000 65536"/>
              <a:gd name="T9" fmla="*/ 0 60000 65536"/>
              <a:gd name="T10" fmla="*/ 0 60000 65536"/>
              <a:gd name="T11" fmla="*/ 0 60000 65536"/>
              <a:gd name="T12" fmla="*/ 29759 w 609603"/>
              <a:gd name="T13" fmla="*/ 29759 h 1524003"/>
              <a:gd name="T14" fmla="*/ 579844 w 609603"/>
              <a:gd name="T15" fmla="*/ 1494244 h 1524003"/>
            </a:gdLst>
            <a:ahLst/>
            <a:cxnLst>
              <a:cxn ang="T8">
                <a:pos x="T0" y="T1"/>
              </a:cxn>
              <a:cxn ang="T9">
                <a:pos x="T2" y="T3"/>
              </a:cxn>
              <a:cxn ang="T10">
                <a:pos x="T4" y="T5"/>
              </a:cxn>
              <a:cxn ang="T11">
                <a:pos x="T6" y="T7"/>
              </a:cxn>
            </a:cxnLst>
            <a:rect l="T12" t="T13" r="T14" b="T15"/>
            <a:pathLst>
              <a:path w="609603" h="1524003">
                <a:moveTo>
                  <a:pt x="101600" y="0"/>
                </a:moveTo>
                <a:lnTo>
                  <a:pt x="101600" y="-1"/>
                </a:lnTo>
                <a:cubicBezTo>
                  <a:pt x="45487" y="-1"/>
                  <a:pt x="-1" y="45487"/>
                  <a:pt x="-1" y="101599"/>
                </a:cubicBezTo>
                <a:lnTo>
                  <a:pt x="0" y="1422403"/>
                </a:lnTo>
                <a:lnTo>
                  <a:pt x="-1" y="1422402"/>
                </a:lnTo>
                <a:cubicBezTo>
                  <a:pt x="-1" y="1478515"/>
                  <a:pt x="45487" y="1524003"/>
                  <a:pt x="101599" y="1524003"/>
                </a:cubicBezTo>
                <a:lnTo>
                  <a:pt x="508003" y="1524003"/>
                </a:lnTo>
                <a:lnTo>
                  <a:pt x="508003" y="1524002"/>
                </a:lnTo>
                <a:cubicBezTo>
                  <a:pt x="564115" y="1524002"/>
                  <a:pt x="609603" y="1478515"/>
                  <a:pt x="609603" y="1422403"/>
                </a:cubicBezTo>
                <a:lnTo>
                  <a:pt x="609603" y="101600"/>
                </a:lnTo>
                <a:cubicBezTo>
                  <a:pt x="609603" y="45487"/>
                  <a:pt x="564115" y="0"/>
                  <a:pt x="508003" y="0"/>
                </a:cubicBezTo>
                <a:lnTo>
                  <a:pt x="101600" y="0"/>
                </a:lnTo>
                <a:close/>
              </a:path>
            </a:pathLst>
          </a:custGeom>
          <a:solidFill>
            <a:srgbClr val="E6B9B8"/>
          </a:solidFill>
          <a:ln w="25402">
            <a:solidFill>
              <a:srgbClr val="385D8A"/>
            </a:solidFill>
            <a:miter lim="800000"/>
            <a:headEnd/>
            <a:tailEnd/>
          </a:ln>
        </p:spPr>
        <p:txBody>
          <a:bodyPr lIns="82945" tIns="41473" rIns="82945" bIns="41473" anchor="ctr" anchorCtr="1"/>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2600">
                <a:solidFill>
                  <a:srgbClr val="000000"/>
                </a:solidFill>
                <a:latin typeface="Comic Sans MS" panose="030F0702030302020204" pitchFamily="66" charset="0"/>
              </a:rPr>
              <a:t>20</a:t>
            </a:r>
          </a:p>
        </p:txBody>
      </p:sp>
      <p:sp>
        <p:nvSpPr>
          <p:cNvPr id="86023" name="Rounded Rectangle 7"/>
          <p:cNvSpPr>
            <a:spLocks noChangeArrowheads="1"/>
          </p:cNvSpPr>
          <p:nvPr/>
        </p:nvSpPr>
        <p:spPr bwMode="auto">
          <a:xfrm>
            <a:off x="4267200" y="3097213"/>
            <a:ext cx="762000" cy="1590675"/>
          </a:xfrm>
          <a:custGeom>
            <a:avLst/>
            <a:gdLst>
              <a:gd name="T0" fmla="*/ 165707 w 609603"/>
              <a:gd name="T1" fmla="*/ 0 h 1752603"/>
              <a:gd name="T2" fmla="*/ 331411 w 609603"/>
              <a:gd name="T3" fmla="*/ 185701 h 1752603"/>
              <a:gd name="T4" fmla="*/ 165707 w 609603"/>
              <a:gd name="T5" fmla="*/ 371403 h 1752603"/>
              <a:gd name="T6" fmla="*/ 0 w 609603"/>
              <a:gd name="T7" fmla="*/ 185701 h 1752603"/>
              <a:gd name="T8" fmla="*/ 0 60000 65536"/>
              <a:gd name="T9" fmla="*/ 0 60000 65536"/>
              <a:gd name="T10" fmla="*/ 0 60000 65536"/>
              <a:gd name="T11" fmla="*/ 0 60000 65536"/>
              <a:gd name="T12" fmla="*/ 29759 w 609603"/>
              <a:gd name="T13" fmla="*/ 29758 h 1752603"/>
              <a:gd name="T14" fmla="*/ 579844 w 609603"/>
              <a:gd name="T15" fmla="*/ 1722845 h 1752603"/>
            </a:gdLst>
            <a:ahLst/>
            <a:cxnLst>
              <a:cxn ang="T8">
                <a:pos x="T0" y="T1"/>
              </a:cxn>
              <a:cxn ang="T9">
                <a:pos x="T2" y="T3"/>
              </a:cxn>
              <a:cxn ang="T10">
                <a:pos x="T4" y="T5"/>
              </a:cxn>
              <a:cxn ang="T11">
                <a:pos x="T6" y="T7"/>
              </a:cxn>
            </a:cxnLst>
            <a:rect l="T12" t="T13" r="T14" b="T15"/>
            <a:pathLst>
              <a:path w="609603" h="1752603">
                <a:moveTo>
                  <a:pt x="101600" y="0"/>
                </a:moveTo>
                <a:lnTo>
                  <a:pt x="101600" y="-1"/>
                </a:lnTo>
                <a:cubicBezTo>
                  <a:pt x="45487" y="-1"/>
                  <a:pt x="-1" y="45487"/>
                  <a:pt x="-1" y="101599"/>
                </a:cubicBezTo>
                <a:lnTo>
                  <a:pt x="0" y="1651003"/>
                </a:lnTo>
                <a:lnTo>
                  <a:pt x="-1" y="1651002"/>
                </a:lnTo>
                <a:cubicBezTo>
                  <a:pt x="-1" y="1707115"/>
                  <a:pt x="45487" y="1752603"/>
                  <a:pt x="101599" y="1752603"/>
                </a:cubicBezTo>
                <a:lnTo>
                  <a:pt x="508003" y="1752603"/>
                </a:lnTo>
                <a:lnTo>
                  <a:pt x="508003" y="1752602"/>
                </a:lnTo>
                <a:cubicBezTo>
                  <a:pt x="564115" y="1752602"/>
                  <a:pt x="609603" y="1707115"/>
                  <a:pt x="609603" y="1651003"/>
                </a:cubicBezTo>
                <a:lnTo>
                  <a:pt x="609603" y="101600"/>
                </a:lnTo>
                <a:cubicBezTo>
                  <a:pt x="609603" y="45487"/>
                  <a:pt x="564115" y="0"/>
                  <a:pt x="508003" y="0"/>
                </a:cubicBezTo>
                <a:lnTo>
                  <a:pt x="101600" y="0"/>
                </a:lnTo>
                <a:close/>
              </a:path>
            </a:pathLst>
          </a:custGeom>
          <a:solidFill>
            <a:srgbClr val="EBF1DE"/>
          </a:solidFill>
          <a:ln w="25402">
            <a:solidFill>
              <a:srgbClr val="385D8A"/>
            </a:solidFill>
            <a:miter lim="800000"/>
            <a:headEnd/>
            <a:tailEnd/>
          </a:ln>
        </p:spPr>
        <p:txBody>
          <a:bodyPr lIns="82945" tIns="41473" rIns="82945" bIns="41473" anchor="ctr" anchorCtr="1"/>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2600">
                <a:solidFill>
                  <a:srgbClr val="000000"/>
                </a:solidFill>
                <a:latin typeface="Comic Sans MS" panose="030F0702030302020204" pitchFamily="66" charset="0"/>
              </a:rPr>
              <a:t>30</a:t>
            </a:r>
          </a:p>
        </p:txBody>
      </p:sp>
      <p:sp>
        <p:nvSpPr>
          <p:cNvPr id="86024" name="Rectangle 8"/>
          <p:cNvSpPr>
            <a:spLocks noChangeArrowheads="1"/>
          </p:cNvSpPr>
          <p:nvPr/>
        </p:nvSpPr>
        <p:spPr bwMode="auto">
          <a:xfrm>
            <a:off x="6400800" y="2755900"/>
            <a:ext cx="838200" cy="2625725"/>
          </a:xfrm>
          <a:prstGeom prst="rect">
            <a:avLst/>
          </a:prstGeom>
          <a:noFill/>
          <a:ln w="25402">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lIns="82945" tIns="41473" rIns="82945" bIns="41473" anchor="ctr" anchorCtr="1"/>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endParaRPr lang="en-US" altLang="en-US" sz="1800">
              <a:solidFill>
                <a:srgbClr val="FFFFFF"/>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381000" y="304800"/>
            <a:ext cx="8229600" cy="1143000"/>
          </a:xfrm>
        </p:spPr>
        <p:txBody>
          <a:bodyPr/>
          <a:lstStyle/>
          <a:p>
            <a:pPr eaLnBrk="1">
              <a:buFont typeface="StarSymbol" charset="0"/>
              <a:buNone/>
            </a:pPr>
            <a:r>
              <a:rPr lang="en-US" altLang="en-US" sz="4600" smtClean="0">
                <a:latin typeface="Comic Sans MS" panose="030F0702030302020204" pitchFamily="66" charset="0"/>
                <a:ea typeface="ヒラギノ角ゴ Pro W3" pitchFamily="-84" charset="-128"/>
              </a:rPr>
              <a:t>Counter Example</a:t>
            </a:r>
          </a:p>
        </p:txBody>
      </p:sp>
      <p:sp>
        <p:nvSpPr>
          <p:cNvPr id="3" name="Content Placeholder 2"/>
          <p:cNvSpPr txBox="1">
            <a:spLocks noGrp="1"/>
          </p:cNvSpPr>
          <p:nvPr>
            <p:ph idx="1"/>
          </p:nvPr>
        </p:nvSpPr>
        <p:spPr>
          <a:xfrm>
            <a:off x="304800" y="1524000"/>
            <a:ext cx="8228766" cy="4592611"/>
          </a:xfrm>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3526806" lvl="8" indent="-195933">
              <a:spcBef>
                <a:spcPts val="0"/>
              </a:spcBef>
              <a:spcAft>
                <a:spcPts val="259"/>
              </a:spcAft>
              <a:buFontTx/>
              <a:buNone/>
              <a:defRPr/>
            </a:pPr>
            <a:r>
              <a:rPr lang="en-US" sz="2600" dirty="0" smtClean="0">
                <a:solidFill>
                  <a:schemeClr val="bg2">
                    <a:lumMod val="50000"/>
                  </a:schemeClr>
                </a:solidFill>
                <a:latin typeface="Comic Sans MS" pitchFamily="66" charset="0"/>
                <a:cs typeface="Times New Roman" pitchFamily="18"/>
              </a:rPr>
              <a:t>			Knapsack Capacity: 50</a:t>
            </a:r>
            <a:endParaRPr sz="2600" dirty="0" smtClean="0">
              <a:solidFill>
                <a:schemeClr val="bg2">
                  <a:lumMod val="50000"/>
                </a:schemeClr>
              </a:solidFill>
              <a:latin typeface="Comic Sans MS" pitchFamily="66" charset="0"/>
              <a:cs typeface="Times New Roman" pitchFamily="18"/>
            </a:endParaRPr>
          </a:p>
          <a:p>
            <a:pPr marL="391866" indent="-293899" eaLnBrk="1" fontAlgn="auto">
              <a:spcBef>
                <a:spcPts val="0"/>
              </a:spcBef>
              <a:spcAft>
                <a:spcPts val="1284"/>
              </a:spcAft>
              <a:buFont typeface="Wingdings 2" charset="2"/>
              <a:buNone/>
              <a:defRPr/>
            </a:pPr>
            <a:r>
              <a:rPr lang="en-US" dirty="0" smtClean="0">
                <a:solidFill>
                  <a:schemeClr val="bg2">
                    <a:lumMod val="50000"/>
                  </a:schemeClr>
                </a:solidFill>
                <a:latin typeface="Comic Sans MS" pitchFamily="66" charset="0"/>
                <a:cs typeface="Times New Roman" pitchFamily="18"/>
              </a:rPr>
              <a:t>	</a:t>
            </a:r>
            <a:r>
              <a:rPr lang="en-US" dirty="0">
                <a:solidFill>
                  <a:schemeClr val="bg2">
                    <a:lumMod val="50000"/>
                  </a:schemeClr>
                </a:solidFill>
                <a:latin typeface="Comic Sans MS" pitchFamily="66" charset="0"/>
                <a:cs typeface="Times New Roman" pitchFamily="18"/>
              </a:rPr>
              <a:t>	</a:t>
            </a:r>
            <a:r>
              <a:rPr lang="en-US" dirty="0" smtClean="0">
                <a:solidFill>
                  <a:schemeClr val="bg2">
                    <a:lumMod val="50000"/>
                  </a:schemeClr>
                </a:solidFill>
                <a:latin typeface="Comic Sans MS" pitchFamily="66" charset="0"/>
                <a:cs typeface="Times New Roman" pitchFamily="18"/>
              </a:rPr>
              <a:t>Item 2	Item 3</a:t>
            </a:r>
            <a:endParaRPr dirty="0" smtClean="0">
              <a:solidFill>
                <a:schemeClr val="bg2">
                  <a:lumMod val="50000"/>
                </a:schemeClr>
              </a:solidFill>
              <a:latin typeface="Comic Sans MS" pitchFamily="66" charset="0"/>
              <a:cs typeface="Times New Roman" pitchFamily="18"/>
            </a:endParaRPr>
          </a:p>
          <a:p>
            <a:pPr marL="391866" indent="-293899" eaLnBrk="1" fontAlgn="auto">
              <a:spcBef>
                <a:spcPts val="0"/>
              </a:spcBef>
              <a:spcAft>
                <a:spcPts val="1284"/>
              </a:spcAft>
              <a:buFont typeface="StarSymbol"/>
              <a:buChar char="●"/>
              <a:defRPr/>
            </a:pPr>
            <a:endParaRPr dirty="0" smtClean="0">
              <a:solidFill>
                <a:schemeClr val="bg2">
                  <a:lumMod val="50000"/>
                </a:schemeClr>
              </a:solidFill>
              <a:latin typeface="Comic Sans MS" pitchFamily="66" charset="0"/>
              <a:cs typeface="Times New Roman" pitchFamily="18"/>
            </a:endParaRPr>
          </a:p>
          <a:p>
            <a:pPr marL="391866" indent="-293899" eaLnBrk="1" fontAlgn="auto">
              <a:spcBef>
                <a:spcPts val="0"/>
              </a:spcBef>
              <a:spcAft>
                <a:spcPts val="1284"/>
              </a:spcAft>
              <a:buFont typeface="StarSymbol"/>
              <a:buChar char="●"/>
              <a:defRPr/>
            </a:pPr>
            <a:endParaRPr dirty="0" smtClean="0">
              <a:solidFill>
                <a:schemeClr val="bg2">
                  <a:lumMod val="50000"/>
                </a:schemeClr>
              </a:solidFill>
              <a:latin typeface="Comic Sans MS" pitchFamily="66" charset="0"/>
              <a:cs typeface="Times New Roman" pitchFamily="18"/>
            </a:endParaRPr>
          </a:p>
          <a:p>
            <a:pPr marL="97967" indent="0" eaLnBrk="1" fontAlgn="auto">
              <a:spcBef>
                <a:spcPts val="0"/>
              </a:spcBef>
              <a:spcAft>
                <a:spcPts val="1284"/>
              </a:spcAft>
              <a:buFont typeface="Wingdings 2" panose="05020102010507070707" pitchFamily="18" charset="2"/>
              <a:buNone/>
              <a:defRPr/>
            </a:pPr>
            <a:endParaRPr lang="en-US" b="1" dirty="0">
              <a:solidFill>
                <a:schemeClr val="bg2">
                  <a:lumMod val="50000"/>
                </a:schemeClr>
              </a:solidFill>
              <a:latin typeface="Comic Sans MS" pitchFamily="66" charset="0"/>
              <a:cs typeface="Times New Roman" pitchFamily="18"/>
            </a:endParaRPr>
          </a:p>
          <a:p>
            <a:pPr marL="97967" indent="0" eaLnBrk="1" fontAlgn="auto">
              <a:spcBef>
                <a:spcPts val="0"/>
              </a:spcBef>
              <a:spcAft>
                <a:spcPts val="1284"/>
              </a:spcAft>
              <a:buFont typeface="Wingdings 2" panose="05020102010507070707" pitchFamily="18" charset="2"/>
              <a:buNone/>
              <a:defRPr/>
            </a:pPr>
            <a:r>
              <a:rPr lang="en-US" b="1" dirty="0" smtClean="0">
                <a:solidFill>
                  <a:schemeClr val="bg2">
                    <a:lumMod val="50000"/>
                  </a:schemeClr>
                </a:solidFill>
                <a:latin typeface="Comic Sans MS" pitchFamily="66" charset="0"/>
                <a:cs typeface="Times New Roman" pitchFamily="18"/>
              </a:rPr>
              <a:t>	</a:t>
            </a:r>
            <a:r>
              <a:rPr b="1" dirty="0" smtClean="0">
                <a:solidFill>
                  <a:schemeClr val="bg2">
                    <a:lumMod val="50000"/>
                  </a:schemeClr>
                </a:solidFill>
                <a:latin typeface="Comic Sans MS" pitchFamily="66" charset="0"/>
                <a:cs typeface="Times New Roman" pitchFamily="18"/>
              </a:rPr>
              <a:t>v</a:t>
            </a:r>
            <a:r>
              <a:rPr baseline="-25000" dirty="0" smtClean="0">
                <a:solidFill>
                  <a:schemeClr val="bg2">
                    <a:lumMod val="50000"/>
                  </a:schemeClr>
                </a:solidFill>
                <a:latin typeface="Comic Sans MS" pitchFamily="66" charset="0"/>
                <a:cs typeface="Times New Roman" pitchFamily="18"/>
              </a:rPr>
              <a:t>i </a:t>
            </a:r>
            <a:r>
              <a:rPr dirty="0" smtClean="0">
                <a:solidFill>
                  <a:schemeClr val="bg2">
                    <a:lumMod val="50000"/>
                  </a:schemeClr>
                </a:solidFill>
                <a:latin typeface="Comic Sans MS" pitchFamily="66" charset="0"/>
                <a:cs typeface="Times New Roman" pitchFamily="18"/>
              </a:rPr>
              <a:t>= 100</a:t>
            </a:r>
            <a:r>
              <a:rPr lang="en-US" baseline="-25000" dirty="0" smtClean="0">
                <a:solidFill>
                  <a:schemeClr val="bg2">
                    <a:lumMod val="50000"/>
                  </a:schemeClr>
                </a:solidFill>
                <a:latin typeface="Comic Sans MS" pitchFamily="66" charset="0"/>
                <a:cs typeface="Times New Roman" pitchFamily="18"/>
              </a:rPr>
              <a:t>	</a:t>
            </a:r>
            <a:r>
              <a:rPr b="1" dirty="0" smtClean="0">
                <a:solidFill>
                  <a:schemeClr val="bg2">
                    <a:lumMod val="50000"/>
                  </a:schemeClr>
                </a:solidFill>
                <a:latin typeface="Comic Sans MS" pitchFamily="66" charset="0"/>
                <a:cs typeface="Times New Roman" pitchFamily="18"/>
              </a:rPr>
              <a:t>v</a:t>
            </a:r>
            <a:r>
              <a:rPr baseline="-25000" dirty="0" smtClean="0">
                <a:solidFill>
                  <a:schemeClr val="bg2">
                    <a:lumMod val="50000"/>
                  </a:schemeClr>
                </a:solidFill>
                <a:latin typeface="Comic Sans MS" pitchFamily="66" charset="0"/>
                <a:cs typeface="Times New Roman" pitchFamily="18"/>
              </a:rPr>
              <a:t>i  </a:t>
            </a:r>
            <a:r>
              <a:rPr dirty="0" smtClean="0">
                <a:solidFill>
                  <a:schemeClr val="bg2">
                    <a:lumMod val="50000"/>
                  </a:schemeClr>
                </a:solidFill>
                <a:latin typeface="Comic Sans MS" pitchFamily="66" charset="0"/>
                <a:cs typeface="Times New Roman" pitchFamily="18"/>
              </a:rPr>
              <a:t>= 120</a:t>
            </a:r>
            <a:r>
              <a:rPr lang="en-US" dirty="0" smtClean="0">
                <a:solidFill>
                  <a:schemeClr val="bg2">
                    <a:lumMod val="50000"/>
                  </a:schemeClr>
                </a:solidFill>
                <a:latin typeface="Comic Sans MS" pitchFamily="66" charset="0"/>
                <a:cs typeface="Times New Roman" pitchFamily="18"/>
              </a:rPr>
              <a:t>				60</a:t>
            </a:r>
          </a:p>
          <a:p>
            <a:pPr marL="97967" indent="0" eaLnBrk="1" fontAlgn="auto">
              <a:spcBef>
                <a:spcPts val="0"/>
              </a:spcBef>
              <a:spcAft>
                <a:spcPts val="1284"/>
              </a:spcAft>
              <a:buFont typeface="Wingdings 2" panose="05020102010507070707" pitchFamily="18" charset="2"/>
              <a:buNone/>
              <a:defRPr/>
            </a:pPr>
            <a:r>
              <a:rPr lang="en-US" b="1" dirty="0" smtClean="0">
                <a:solidFill>
                  <a:schemeClr val="bg2">
                    <a:lumMod val="50000"/>
                  </a:schemeClr>
                </a:solidFill>
                <a:latin typeface="Comic Sans MS" pitchFamily="66" charset="0"/>
                <a:cs typeface="Times New Roman" pitchFamily="18"/>
              </a:rPr>
              <a:t>	</a:t>
            </a:r>
            <a:r>
              <a:rPr b="1" dirty="0" smtClean="0">
                <a:solidFill>
                  <a:schemeClr val="bg2">
                    <a:lumMod val="50000"/>
                  </a:schemeClr>
                </a:solidFill>
                <a:latin typeface="Comic Sans MS" pitchFamily="66" charset="0"/>
                <a:cs typeface="Times New Roman" pitchFamily="18"/>
              </a:rPr>
              <a:t>v</a:t>
            </a:r>
            <a:r>
              <a:rPr baseline="-25000" dirty="0" smtClean="0">
                <a:solidFill>
                  <a:schemeClr val="bg2">
                    <a:lumMod val="50000"/>
                  </a:schemeClr>
                </a:solidFill>
                <a:latin typeface="Comic Sans MS" pitchFamily="66" charset="0"/>
                <a:cs typeface="Times New Roman" pitchFamily="18"/>
              </a:rPr>
              <a:t>i</a:t>
            </a:r>
            <a:r>
              <a:rPr lang="en-US" b="1" dirty="0" smtClean="0">
                <a:solidFill>
                  <a:schemeClr val="bg2">
                    <a:lumMod val="50000"/>
                  </a:schemeClr>
                </a:solidFill>
                <a:latin typeface="Comic Sans MS" pitchFamily="66" charset="0"/>
                <a:cs typeface="Times New Roman" pitchFamily="18"/>
              </a:rPr>
              <a:t>/</a:t>
            </a:r>
            <a:r>
              <a:rPr b="1" dirty="0" err="1" smtClean="0">
                <a:solidFill>
                  <a:schemeClr val="bg2">
                    <a:lumMod val="50000"/>
                  </a:schemeClr>
                </a:solidFill>
                <a:latin typeface="Comic Sans MS" pitchFamily="66" charset="0"/>
                <a:cs typeface="Times New Roman" pitchFamily="18"/>
              </a:rPr>
              <a:t>w</a:t>
            </a:r>
            <a:r>
              <a:rPr baseline="-25000" dirty="0" err="1" smtClean="0">
                <a:solidFill>
                  <a:schemeClr val="bg2">
                    <a:lumMod val="50000"/>
                  </a:schemeClr>
                </a:solidFill>
                <a:latin typeface="Comic Sans MS" pitchFamily="66" charset="0"/>
                <a:cs typeface="Times New Roman" pitchFamily="18"/>
              </a:rPr>
              <a:t>i</a:t>
            </a:r>
            <a:r>
              <a:rPr baseline="-25000" dirty="0" smtClean="0">
                <a:solidFill>
                  <a:schemeClr val="bg2">
                    <a:lumMod val="50000"/>
                  </a:schemeClr>
                </a:solidFill>
                <a:latin typeface="Comic Sans MS" pitchFamily="66" charset="0"/>
                <a:cs typeface="Times New Roman" pitchFamily="18"/>
              </a:rPr>
              <a:t>  </a:t>
            </a:r>
            <a:r>
              <a:rPr dirty="0" smtClean="0">
                <a:solidFill>
                  <a:schemeClr val="bg2">
                    <a:lumMod val="50000"/>
                  </a:schemeClr>
                </a:solidFill>
                <a:latin typeface="Comic Sans MS" pitchFamily="66" charset="0"/>
                <a:cs typeface="Times New Roman" pitchFamily="18"/>
              </a:rPr>
              <a:t>= 5</a:t>
            </a:r>
            <a:r>
              <a:rPr lang="en-US" b="1" dirty="0" smtClean="0">
                <a:solidFill>
                  <a:schemeClr val="bg2">
                    <a:lumMod val="50000"/>
                  </a:schemeClr>
                </a:solidFill>
                <a:latin typeface="Comic Sans MS" pitchFamily="66" charset="0"/>
                <a:cs typeface="Times New Roman" pitchFamily="18"/>
              </a:rPr>
              <a:t>	</a:t>
            </a:r>
            <a:r>
              <a:rPr b="1" dirty="0" smtClean="0">
                <a:solidFill>
                  <a:schemeClr val="bg2">
                    <a:lumMod val="50000"/>
                  </a:schemeClr>
                </a:solidFill>
                <a:latin typeface="Comic Sans MS" pitchFamily="66" charset="0"/>
                <a:cs typeface="Times New Roman" pitchFamily="18"/>
              </a:rPr>
              <a:t>v</a:t>
            </a:r>
            <a:r>
              <a:rPr baseline="-25000" dirty="0" smtClean="0">
                <a:solidFill>
                  <a:schemeClr val="bg2">
                    <a:lumMod val="50000"/>
                  </a:schemeClr>
                </a:solidFill>
                <a:latin typeface="Comic Sans MS" pitchFamily="66" charset="0"/>
                <a:cs typeface="Times New Roman" pitchFamily="18"/>
              </a:rPr>
              <a:t>i</a:t>
            </a:r>
            <a:r>
              <a:rPr lang="en-US" b="1" dirty="0" smtClean="0">
                <a:solidFill>
                  <a:schemeClr val="bg2">
                    <a:lumMod val="50000"/>
                  </a:schemeClr>
                </a:solidFill>
                <a:latin typeface="Comic Sans MS" pitchFamily="66" charset="0"/>
                <a:cs typeface="Times New Roman" pitchFamily="18"/>
              </a:rPr>
              <a:t>/</a:t>
            </a:r>
            <a:r>
              <a:rPr b="1" dirty="0" err="1" smtClean="0">
                <a:solidFill>
                  <a:schemeClr val="bg2">
                    <a:lumMod val="50000"/>
                  </a:schemeClr>
                </a:solidFill>
                <a:latin typeface="Comic Sans MS" pitchFamily="66" charset="0"/>
                <a:cs typeface="Times New Roman" pitchFamily="18"/>
              </a:rPr>
              <a:t>w</a:t>
            </a:r>
            <a:r>
              <a:rPr baseline="-25000" dirty="0" err="1" smtClean="0">
                <a:solidFill>
                  <a:schemeClr val="bg2">
                    <a:lumMod val="50000"/>
                  </a:schemeClr>
                </a:solidFill>
                <a:latin typeface="Comic Sans MS" pitchFamily="66" charset="0"/>
                <a:cs typeface="Times New Roman" pitchFamily="18"/>
              </a:rPr>
              <a:t>i</a:t>
            </a:r>
            <a:r>
              <a:rPr baseline="-25000" dirty="0" smtClean="0">
                <a:solidFill>
                  <a:schemeClr val="bg2">
                    <a:lumMod val="50000"/>
                  </a:schemeClr>
                </a:solidFill>
                <a:latin typeface="Comic Sans MS" pitchFamily="66" charset="0"/>
                <a:cs typeface="Times New Roman" pitchFamily="18"/>
              </a:rPr>
              <a:t>  </a:t>
            </a:r>
            <a:r>
              <a:rPr dirty="0" smtClean="0">
                <a:solidFill>
                  <a:schemeClr val="bg2">
                    <a:lumMod val="50000"/>
                  </a:schemeClr>
                </a:solidFill>
                <a:latin typeface="Comic Sans MS" pitchFamily="66" charset="0"/>
                <a:cs typeface="Times New Roman" pitchFamily="18"/>
              </a:rPr>
              <a:t>= 4</a:t>
            </a:r>
          </a:p>
        </p:txBody>
      </p:sp>
      <p:sp>
        <p:nvSpPr>
          <p:cNvPr id="87043" name="Footer Placeholder 3"/>
          <p:cNvSpPr>
            <a:spLocks noGrp="1"/>
          </p:cNvSpPr>
          <p:nvPr>
            <p:ph type="ftr" sz="quarter" idx="11"/>
          </p:nvPr>
        </p:nvSpPr>
        <p:spPr bwMode="auto">
          <a:xfrm>
            <a:off x="2667000" y="6261100"/>
            <a:ext cx="3352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87044" name="Slide Number Placeholder 4"/>
          <p:cNvSpPr>
            <a:spLocks noGrp="1"/>
          </p:cNvSpPr>
          <p:nvPr>
            <p:ph type="sldNum" sz="quarter" idx="12"/>
          </p:nvPr>
        </p:nvSpPr>
        <p:spPr bwMode="auto">
          <a:xfrm>
            <a:off x="7924800" y="62611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09C4C56E-1133-410B-8105-1E47E508EB91}" type="slidenum">
              <a:rPr lang="en-US" altLang="en-US" sz="1200">
                <a:solidFill>
                  <a:srgbClr val="045C75"/>
                </a:solidFill>
              </a:rPr>
              <a:pPr eaLnBrk="1" hangingPunct="1"/>
              <a:t>66</a:t>
            </a:fld>
            <a:endParaRPr lang="en-US" altLang="en-US" sz="1200">
              <a:solidFill>
                <a:srgbClr val="045C75"/>
              </a:solidFill>
            </a:endParaRPr>
          </a:p>
        </p:txBody>
      </p:sp>
      <p:sp>
        <p:nvSpPr>
          <p:cNvPr id="87045" name="Rounded Rectangle 3"/>
          <p:cNvSpPr>
            <a:spLocks noChangeArrowheads="1"/>
          </p:cNvSpPr>
          <p:nvPr/>
        </p:nvSpPr>
        <p:spPr bwMode="auto">
          <a:xfrm>
            <a:off x="6508750" y="4065588"/>
            <a:ext cx="622300" cy="690562"/>
          </a:xfrm>
          <a:custGeom>
            <a:avLst/>
            <a:gdLst>
              <a:gd name="T0" fmla="*/ 120249 w 533396"/>
              <a:gd name="T1" fmla="*/ 0 h 533396"/>
              <a:gd name="T2" fmla="*/ 240507 w 533396"/>
              <a:gd name="T3" fmla="*/ 164342 h 533396"/>
              <a:gd name="T4" fmla="*/ 120249 w 533396"/>
              <a:gd name="T5" fmla="*/ 328682 h 533396"/>
              <a:gd name="T6" fmla="*/ 0 w 533396"/>
              <a:gd name="T7" fmla="*/ 164342 h 533396"/>
              <a:gd name="T8" fmla="*/ 0 60000 65536"/>
              <a:gd name="T9" fmla="*/ 0 60000 65536"/>
              <a:gd name="T10" fmla="*/ 0 60000 65536"/>
              <a:gd name="T11" fmla="*/ 0 60000 65536"/>
              <a:gd name="T12" fmla="*/ 26039 w 533396"/>
              <a:gd name="T13" fmla="*/ 26039 h 533396"/>
              <a:gd name="T14" fmla="*/ 507357 w 533396"/>
              <a:gd name="T15" fmla="*/ 507357 h 533396"/>
            </a:gdLst>
            <a:ahLst/>
            <a:cxnLst>
              <a:cxn ang="T8">
                <a:pos x="T0" y="T1"/>
              </a:cxn>
              <a:cxn ang="T9">
                <a:pos x="T2" y="T3"/>
              </a:cxn>
              <a:cxn ang="T10">
                <a:pos x="T4" y="T5"/>
              </a:cxn>
              <a:cxn ang="T11">
                <a:pos x="T6" y="T7"/>
              </a:cxn>
            </a:cxnLst>
            <a:rect l="T12" t="T13" r="T14" b="T15"/>
            <a:pathLst>
              <a:path w="533396" h="533396">
                <a:moveTo>
                  <a:pt x="88899" y="0"/>
                </a:moveTo>
                <a:lnTo>
                  <a:pt x="88899" y="-1"/>
                </a:lnTo>
                <a:cubicBezTo>
                  <a:pt x="39801" y="-1"/>
                  <a:pt x="-1" y="39801"/>
                  <a:pt x="-1" y="88898"/>
                </a:cubicBezTo>
                <a:lnTo>
                  <a:pt x="0" y="444497"/>
                </a:lnTo>
                <a:lnTo>
                  <a:pt x="-1" y="444496"/>
                </a:lnTo>
                <a:cubicBezTo>
                  <a:pt x="-1" y="493594"/>
                  <a:pt x="39801" y="533396"/>
                  <a:pt x="88898" y="533396"/>
                </a:cubicBezTo>
                <a:lnTo>
                  <a:pt x="444497" y="533396"/>
                </a:lnTo>
                <a:lnTo>
                  <a:pt x="444497" y="533395"/>
                </a:lnTo>
                <a:cubicBezTo>
                  <a:pt x="493594" y="533395"/>
                  <a:pt x="533396" y="493594"/>
                  <a:pt x="533396" y="444497"/>
                </a:cubicBezTo>
                <a:lnTo>
                  <a:pt x="533396" y="88899"/>
                </a:lnTo>
                <a:cubicBezTo>
                  <a:pt x="533396" y="39801"/>
                  <a:pt x="493594" y="0"/>
                  <a:pt x="444497" y="0"/>
                </a:cubicBezTo>
                <a:lnTo>
                  <a:pt x="88899" y="0"/>
                </a:lnTo>
                <a:close/>
              </a:path>
            </a:pathLst>
          </a:custGeom>
          <a:solidFill>
            <a:srgbClr val="FFFF00"/>
          </a:solidFill>
          <a:ln w="25402">
            <a:solidFill>
              <a:srgbClr val="385D8A"/>
            </a:solidFill>
            <a:miter lim="800000"/>
            <a:headEnd/>
            <a:tailEnd/>
          </a:ln>
        </p:spPr>
        <p:txBody>
          <a:bodyPr lIns="82945" tIns="41473" rIns="82945" bIns="41473" anchor="ctr" anchorCtr="1"/>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2600">
                <a:solidFill>
                  <a:srgbClr val="0D0D0D"/>
                </a:solidFill>
                <a:latin typeface="Comic Sans MS" panose="030F0702030302020204" pitchFamily="66" charset="0"/>
              </a:rPr>
              <a:t>10</a:t>
            </a:r>
          </a:p>
        </p:txBody>
      </p:sp>
      <p:sp>
        <p:nvSpPr>
          <p:cNvPr id="87046" name="Rounded Rectangle 6"/>
          <p:cNvSpPr>
            <a:spLocks noChangeArrowheads="1"/>
          </p:cNvSpPr>
          <p:nvPr/>
        </p:nvSpPr>
        <p:spPr bwMode="auto">
          <a:xfrm>
            <a:off x="1600200" y="2684463"/>
            <a:ext cx="714375" cy="1381125"/>
          </a:xfrm>
          <a:custGeom>
            <a:avLst/>
            <a:gdLst>
              <a:gd name="T0" fmla="*/ 136538 w 609603"/>
              <a:gd name="T1" fmla="*/ 0 h 1524003"/>
              <a:gd name="T2" fmla="*/ 273075 w 609603"/>
              <a:gd name="T3" fmla="*/ 157891 h 1524003"/>
              <a:gd name="T4" fmla="*/ 136538 w 609603"/>
              <a:gd name="T5" fmla="*/ 315782 h 1524003"/>
              <a:gd name="T6" fmla="*/ 0 w 609603"/>
              <a:gd name="T7" fmla="*/ 157891 h 1524003"/>
              <a:gd name="T8" fmla="*/ 0 60000 65536"/>
              <a:gd name="T9" fmla="*/ 0 60000 65536"/>
              <a:gd name="T10" fmla="*/ 0 60000 65536"/>
              <a:gd name="T11" fmla="*/ 0 60000 65536"/>
              <a:gd name="T12" fmla="*/ 29759 w 609603"/>
              <a:gd name="T13" fmla="*/ 29759 h 1524003"/>
              <a:gd name="T14" fmla="*/ 579844 w 609603"/>
              <a:gd name="T15" fmla="*/ 1494244 h 1524003"/>
            </a:gdLst>
            <a:ahLst/>
            <a:cxnLst>
              <a:cxn ang="T8">
                <a:pos x="T0" y="T1"/>
              </a:cxn>
              <a:cxn ang="T9">
                <a:pos x="T2" y="T3"/>
              </a:cxn>
              <a:cxn ang="T10">
                <a:pos x="T4" y="T5"/>
              </a:cxn>
              <a:cxn ang="T11">
                <a:pos x="T6" y="T7"/>
              </a:cxn>
            </a:cxnLst>
            <a:rect l="T12" t="T13" r="T14" b="T15"/>
            <a:pathLst>
              <a:path w="609603" h="1524003">
                <a:moveTo>
                  <a:pt x="101600" y="0"/>
                </a:moveTo>
                <a:lnTo>
                  <a:pt x="101600" y="-1"/>
                </a:lnTo>
                <a:cubicBezTo>
                  <a:pt x="45487" y="-1"/>
                  <a:pt x="-1" y="45487"/>
                  <a:pt x="-1" y="101599"/>
                </a:cubicBezTo>
                <a:lnTo>
                  <a:pt x="0" y="1422403"/>
                </a:lnTo>
                <a:lnTo>
                  <a:pt x="-1" y="1422402"/>
                </a:lnTo>
                <a:cubicBezTo>
                  <a:pt x="-1" y="1478515"/>
                  <a:pt x="45487" y="1524003"/>
                  <a:pt x="101599" y="1524003"/>
                </a:cubicBezTo>
                <a:lnTo>
                  <a:pt x="508003" y="1524003"/>
                </a:lnTo>
                <a:lnTo>
                  <a:pt x="508003" y="1524002"/>
                </a:lnTo>
                <a:cubicBezTo>
                  <a:pt x="564115" y="1524002"/>
                  <a:pt x="609603" y="1478515"/>
                  <a:pt x="609603" y="1422403"/>
                </a:cubicBezTo>
                <a:lnTo>
                  <a:pt x="609603" y="101600"/>
                </a:lnTo>
                <a:cubicBezTo>
                  <a:pt x="609603" y="45487"/>
                  <a:pt x="564115" y="0"/>
                  <a:pt x="508003" y="0"/>
                </a:cubicBezTo>
                <a:lnTo>
                  <a:pt x="101600" y="0"/>
                </a:lnTo>
                <a:close/>
              </a:path>
            </a:pathLst>
          </a:custGeom>
          <a:solidFill>
            <a:srgbClr val="E6B9B8"/>
          </a:solidFill>
          <a:ln w="25402">
            <a:solidFill>
              <a:srgbClr val="385D8A"/>
            </a:solidFill>
            <a:miter lim="800000"/>
            <a:headEnd/>
            <a:tailEnd/>
          </a:ln>
        </p:spPr>
        <p:txBody>
          <a:bodyPr lIns="82945" tIns="41473" rIns="82945" bIns="41473" anchor="ctr" anchorCtr="1"/>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2600">
                <a:solidFill>
                  <a:srgbClr val="000000"/>
                </a:solidFill>
                <a:latin typeface="Comic Sans MS" panose="030F0702030302020204" pitchFamily="66" charset="0"/>
              </a:rPr>
              <a:t>20</a:t>
            </a:r>
          </a:p>
        </p:txBody>
      </p:sp>
      <p:sp>
        <p:nvSpPr>
          <p:cNvPr id="87047" name="Rounded Rectangle 7"/>
          <p:cNvSpPr>
            <a:spLocks noChangeArrowheads="1"/>
          </p:cNvSpPr>
          <p:nvPr/>
        </p:nvSpPr>
        <p:spPr bwMode="auto">
          <a:xfrm>
            <a:off x="3352800" y="2538413"/>
            <a:ext cx="762000" cy="1590675"/>
          </a:xfrm>
          <a:custGeom>
            <a:avLst/>
            <a:gdLst>
              <a:gd name="T0" fmla="*/ 165707 w 609603"/>
              <a:gd name="T1" fmla="*/ 0 h 1752603"/>
              <a:gd name="T2" fmla="*/ 331411 w 609603"/>
              <a:gd name="T3" fmla="*/ 185701 h 1752603"/>
              <a:gd name="T4" fmla="*/ 165707 w 609603"/>
              <a:gd name="T5" fmla="*/ 371403 h 1752603"/>
              <a:gd name="T6" fmla="*/ 0 w 609603"/>
              <a:gd name="T7" fmla="*/ 185701 h 1752603"/>
              <a:gd name="T8" fmla="*/ 0 60000 65536"/>
              <a:gd name="T9" fmla="*/ 0 60000 65536"/>
              <a:gd name="T10" fmla="*/ 0 60000 65536"/>
              <a:gd name="T11" fmla="*/ 0 60000 65536"/>
              <a:gd name="T12" fmla="*/ 29759 w 609603"/>
              <a:gd name="T13" fmla="*/ 29758 h 1752603"/>
              <a:gd name="T14" fmla="*/ 579844 w 609603"/>
              <a:gd name="T15" fmla="*/ 1722845 h 1752603"/>
            </a:gdLst>
            <a:ahLst/>
            <a:cxnLst>
              <a:cxn ang="T8">
                <a:pos x="T0" y="T1"/>
              </a:cxn>
              <a:cxn ang="T9">
                <a:pos x="T2" y="T3"/>
              </a:cxn>
              <a:cxn ang="T10">
                <a:pos x="T4" y="T5"/>
              </a:cxn>
              <a:cxn ang="T11">
                <a:pos x="T6" y="T7"/>
              </a:cxn>
            </a:cxnLst>
            <a:rect l="T12" t="T13" r="T14" b="T15"/>
            <a:pathLst>
              <a:path w="609603" h="1752603">
                <a:moveTo>
                  <a:pt x="101600" y="0"/>
                </a:moveTo>
                <a:lnTo>
                  <a:pt x="101600" y="-1"/>
                </a:lnTo>
                <a:cubicBezTo>
                  <a:pt x="45487" y="-1"/>
                  <a:pt x="-1" y="45487"/>
                  <a:pt x="-1" y="101599"/>
                </a:cubicBezTo>
                <a:lnTo>
                  <a:pt x="0" y="1651003"/>
                </a:lnTo>
                <a:lnTo>
                  <a:pt x="-1" y="1651002"/>
                </a:lnTo>
                <a:cubicBezTo>
                  <a:pt x="-1" y="1707115"/>
                  <a:pt x="45487" y="1752603"/>
                  <a:pt x="101599" y="1752603"/>
                </a:cubicBezTo>
                <a:lnTo>
                  <a:pt x="508003" y="1752603"/>
                </a:lnTo>
                <a:lnTo>
                  <a:pt x="508003" y="1752602"/>
                </a:lnTo>
                <a:cubicBezTo>
                  <a:pt x="564115" y="1752602"/>
                  <a:pt x="609603" y="1707115"/>
                  <a:pt x="609603" y="1651003"/>
                </a:cubicBezTo>
                <a:lnTo>
                  <a:pt x="609603" y="101600"/>
                </a:lnTo>
                <a:cubicBezTo>
                  <a:pt x="609603" y="45487"/>
                  <a:pt x="564115" y="0"/>
                  <a:pt x="508003" y="0"/>
                </a:cubicBezTo>
                <a:lnTo>
                  <a:pt x="101600" y="0"/>
                </a:lnTo>
                <a:close/>
              </a:path>
            </a:pathLst>
          </a:custGeom>
          <a:solidFill>
            <a:srgbClr val="EBF1DE"/>
          </a:solidFill>
          <a:ln w="25402">
            <a:solidFill>
              <a:srgbClr val="385D8A"/>
            </a:solidFill>
            <a:miter lim="800000"/>
            <a:headEnd/>
            <a:tailEnd/>
          </a:ln>
        </p:spPr>
        <p:txBody>
          <a:bodyPr lIns="82945" tIns="41473" rIns="82945" bIns="41473" anchor="ctr" anchorCtr="1"/>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2600">
                <a:solidFill>
                  <a:srgbClr val="000000"/>
                </a:solidFill>
                <a:latin typeface="Comic Sans MS" panose="030F0702030302020204" pitchFamily="66" charset="0"/>
              </a:rPr>
              <a:t>30</a:t>
            </a:r>
          </a:p>
        </p:txBody>
      </p:sp>
      <p:sp>
        <p:nvSpPr>
          <p:cNvPr id="87048" name="Rectangle 8"/>
          <p:cNvSpPr>
            <a:spLocks noChangeArrowheads="1"/>
          </p:cNvSpPr>
          <p:nvPr/>
        </p:nvSpPr>
        <p:spPr bwMode="auto">
          <a:xfrm>
            <a:off x="6400800" y="2163763"/>
            <a:ext cx="838200" cy="2625725"/>
          </a:xfrm>
          <a:prstGeom prst="rect">
            <a:avLst/>
          </a:prstGeom>
          <a:noFill/>
          <a:ln w="25402">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lIns="82945" tIns="41473" rIns="82945" bIns="41473" anchor="ctr" anchorCtr="1"/>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endParaRPr lang="en-US" altLang="en-US" sz="1800">
              <a:solidFill>
                <a:srgbClr val="FFFFFF"/>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381000" y="228600"/>
            <a:ext cx="8229600" cy="1143000"/>
          </a:xfrm>
        </p:spPr>
        <p:txBody>
          <a:bodyPr/>
          <a:lstStyle/>
          <a:p>
            <a:pPr eaLnBrk="1">
              <a:buFont typeface="StarSymbol" charset="0"/>
              <a:buNone/>
            </a:pPr>
            <a:r>
              <a:rPr lang="en-US" altLang="en-US" sz="4600" smtClean="0">
                <a:latin typeface="Comic Sans MS" panose="030F0702030302020204" pitchFamily="66" charset="0"/>
                <a:ea typeface="ヒラギノ角ゴ Pro W3" pitchFamily="-84" charset="-128"/>
              </a:rPr>
              <a:t>Counter Example</a:t>
            </a:r>
          </a:p>
        </p:txBody>
      </p:sp>
      <p:sp>
        <p:nvSpPr>
          <p:cNvPr id="3" name="Content Placeholder 2"/>
          <p:cNvSpPr txBox="1">
            <a:spLocks noGrp="1"/>
          </p:cNvSpPr>
          <p:nvPr>
            <p:ph idx="1"/>
          </p:nvPr>
        </p:nvSpPr>
        <p:spPr>
          <a:xfrm>
            <a:off x="304800" y="1219200"/>
            <a:ext cx="8228766" cy="4592611"/>
          </a:xfrm>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3526806" lvl="8" indent="-195933">
              <a:spcBef>
                <a:spcPts val="0"/>
              </a:spcBef>
              <a:spcAft>
                <a:spcPts val="259"/>
              </a:spcAft>
              <a:buFontTx/>
              <a:buNone/>
              <a:defRPr/>
            </a:pPr>
            <a:r>
              <a:rPr lang="en-US" sz="2600" dirty="0" smtClean="0">
                <a:solidFill>
                  <a:schemeClr val="bg2">
                    <a:lumMod val="50000"/>
                  </a:schemeClr>
                </a:solidFill>
                <a:latin typeface="Comic Sans MS" pitchFamily="66" charset="0"/>
                <a:cs typeface="Times New Roman" pitchFamily="18"/>
              </a:rPr>
              <a:t>			Knapsack Capacity: 50</a:t>
            </a:r>
            <a:endParaRPr sz="2600" dirty="0" smtClean="0">
              <a:solidFill>
                <a:schemeClr val="bg2">
                  <a:lumMod val="50000"/>
                </a:schemeClr>
              </a:solidFill>
              <a:latin typeface="Comic Sans MS" pitchFamily="66" charset="0"/>
              <a:cs typeface="Times New Roman" pitchFamily="18"/>
            </a:endParaRPr>
          </a:p>
          <a:p>
            <a:pPr marL="391866" indent="-293899" eaLnBrk="1" fontAlgn="auto">
              <a:spcBef>
                <a:spcPts val="0"/>
              </a:spcBef>
              <a:spcAft>
                <a:spcPts val="1284"/>
              </a:spcAft>
              <a:buFont typeface="Wingdings 2" charset="2"/>
              <a:buNone/>
              <a:defRPr/>
            </a:pPr>
            <a:r>
              <a:rPr lang="en-US" dirty="0" smtClean="0">
                <a:solidFill>
                  <a:schemeClr val="bg2">
                    <a:lumMod val="50000"/>
                  </a:schemeClr>
                </a:solidFill>
                <a:latin typeface="Comic Sans MS" pitchFamily="66" charset="0"/>
                <a:cs typeface="Times New Roman" pitchFamily="18"/>
              </a:rPr>
              <a:t>	</a:t>
            </a:r>
            <a:r>
              <a:rPr lang="en-US" dirty="0">
                <a:solidFill>
                  <a:schemeClr val="bg2">
                    <a:lumMod val="50000"/>
                  </a:schemeClr>
                </a:solidFill>
                <a:latin typeface="Comic Sans MS" pitchFamily="66" charset="0"/>
                <a:cs typeface="Times New Roman" pitchFamily="18"/>
              </a:rPr>
              <a:t>	</a:t>
            </a:r>
            <a:r>
              <a:rPr lang="en-US" dirty="0" smtClean="0">
                <a:solidFill>
                  <a:schemeClr val="bg2">
                    <a:lumMod val="50000"/>
                  </a:schemeClr>
                </a:solidFill>
                <a:latin typeface="Comic Sans MS" pitchFamily="66" charset="0"/>
                <a:cs typeface="Times New Roman" pitchFamily="18"/>
              </a:rPr>
              <a:t>Item 3	</a:t>
            </a:r>
          </a:p>
          <a:p>
            <a:pPr marL="391866" indent="-293899" eaLnBrk="1" fontAlgn="auto">
              <a:spcBef>
                <a:spcPts val="0"/>
              </a:spcBef>
              <a:spcAft>
                <a:spcPts val="1284"/>
              </a:spcAft>
              <a:buFont typeface="Wingdings 2" charset="2"/>
              <a:buNone/>
              <a:defRPr/>
            </a:pPr>
            <a:endParaRPr dirty="0" smtClean="0">
              <a:solidFill>
                <a:schemeClr val="bg2">
                  <a:lumMod val="50000"/>
                </a:schemeClr>
              </a:solidFill>
              <a:latin typeface="Comic Sans MS" pitchFamily="66" charset="0"/>
              <a:cs typeface="Times New Roman" pitchFamily="18"/>
            </a:endParaRPr>
          </a:p>
          <a:p>
            <a:pPr marL="391866" indent="-293899" eaLnBrk="1" fontAlgn="auto">
              <a:spcBef>
                <a:spcPts val="0"/>
              </a:spcBef>
              <a:spcAft>
                <a:spcPts val="1284"/>
              </a:spcAft>
              <a:buFont typeface="StarSymbol"/>
              <a:buChar char="●"/>
              <a:defRPr/>
            </a:pPr>
            <a:endParaRPr dirty="0" smtClean="0">
              <a:solidFill>
                <a:schemeClr val="bg2">
                  <a:lumMod val="50000"/>
                </a:schemeClr>
              </a:solidFill>
              <a:latin typeface="Comic Sans MS" pitchFamily="66" charset="0"/>
              <a:cs typeface="Times New Roman" pitchFamily="18"/>
            </a:endParaRPr>
          </a:p>
          <a:p>
            <a:pPr marL="97967" indent="0" eaLnBrk="1" fontAlgn="auto">
              <a:spcBef>
                <a:spcPts val="0"/>
              </a:spcBef>
              <a:spcAft>
                <a:spcPts val="1284"/>
              </a:spcAft>
              <a:buFont typeface="Wingdings 2" panose="05020102010507070707" pitchFamily="18" charset="2"/>
              <a:buNone/>
              <a:defRPr/>
            </a:pPr>
            <a:r>
              <a:rPr lang="en-US" b="1" dirty="0" smtClean="0">
                <a:solidFill>
                  <a:schemeClr val="bg2">
                    <a:lumMod val="50000"/>
                  </a:schemeClr>
                </a:solidFill>
                <a:latin typeface="Comic Sans MS" pitchFamily="66" charset="0"/>
                <a:cs typeface="Times New Roman" pitchFamily="18"/>
              </a:rPr>
              <a:t>								</a:t>
            </a:r>
            <a:r>
              <a:rPr lang="en-US" dirty="0" smtClean="0">
                <a:solidFill>
                  <a:schemeClr val="bg2">
                    <a:lumMod val="50000"/>
                  </a:schemeClr>
                </a:solidFill>
                <a:latin typeface="Comic Sans MS" pitchFamily="66" charset="0"/>
                <a:cs typeface="Times New Roman" pitchFamily="18"/>
              </a:rPr>
              <a:t>100</a:t>
            </a:r>
            <a:endParaRPr lang="en-US" dirty="0">
              <a:solidFill>
                <a:schemeClr val="bg2">
                  <a:lumMod val="50000"/>
                </a:schemeClr>
              </a:solidFill>
              <a:latin typeface="Comic Sans MS" pitchFamily="66" charset="0"/>
              <a:cs typeface="Times New Roman" pitchFamily="18"/>
            </a:endParaRPr>
          </a:p>
          <a:p>
            <a:pPr marL="97967" indent="0" eaLnBrk="1" fontAlgn="auto">
              <a:spcBef>
                <a:spcPts val="0"/>
              </a:spcBef>
              <a:spcAft>
                <a:spcPts val="1284"/>
              </a:spcAft>
              <a:buFont typeface="Wingdings 2" panose="05020102010507070707" pitchFamily="18" charset="2"/>
              <a:buNone/>
              <a:defRPr/>
            </a:pPr>
            <a:r>
              <a:rPr lang="en-US" dirty="0" smtClean="0">
                <a:solidFill>
                  <a:schemeClr val="bg2">
                    <a:lumMod val="50000"/>
                  </a:schemeClr>
                </a:solidFill>
                <a:latin typeface="Comic Sans MS" pitchFamily="66" charset="0"/>
                <a:cs typeface="Times New Roman" pitchFamily="18"/>
              </a:rPr>
              <a:t>	</a:t>
            </a:r>
            <a:r>
              <a:rPr dirty="0" smtClean="0">
                <a:solidFill>
                  <a:schemeClr val="bg2">
                    <a:lumMod val="50000"/>
                  </a:schemeClr>
                </a:solidFill>
                <a:latin typeface="Comic Sans MS" pitchFamily="66" charset="0"/>
                <a:cs typeface="Times New Roman" pitchFamily="18"/>
              </a:rPr>
              <a:t>v</a:t>
            </a:r>
            <a:r>
              <a:rPr baseline="-25000" dirty="0" smtClean="0">
                <a:solidFill>
                  <a:schemeClr val="bg2">
                    <a:lumMod val="50000"/>
                  </a:schemeClr>
                </a:solidFill>
                <a:latin typeface="Comic Sans MS" pitchFamily="66" charset="0"/>
                <a:cs typeface="Times New Roman" pitchFamily="18"/>
              </a:rPr>
              <a:t>i </a:t>
            </a:r>
            <a:r>
              <a:rPr dirty="0" smtClean="0">
                <a:solidFill>
                  <a:schemeClr val="bg2">
                    <a:lumMod val="50000"/>
                  </a:schemeClr>
                </a:solidFill>
                <a:latin typeface="Comic Sans MS" pitchFamily="66" charset="0"/>
                <a:cs typeface="Times New Roman" pitchFamily="18"/>
              </a:rPr>
              <a:t>= 1</a:t>
            </a:r>
            <a:r>
              <a:rPr lang="en-US" dirty="0" smtClean="0">
                <a:solidFill>
                  <a:schemeClr val="bg2">
                    <a:lumMod val="50000"/>
                  </a:schemeClr>
                </a:solidFill>
                <a:latin typeface="Comic Sans MS" pitchFamily="66" charset="0"/>
                <a:cs typeface="Times New Roman" pitchFamily="18"/>
              </a:rPr>
              <a:t>2</a:t>
            </a:r>
            <a:r>
              <a:rPr dirty="0" smtClean="0">
                <a:solidFill>
                  <a:schemeClr val="bg2">
                    <a:lumMod val="50000"/>
                  </a:schemeClr>
                </a:solidFill>
                <a:latin typeface="Comic Sans MS" pitchFamily="66" charset="0"/>
                <a:cs typeface="Times New Roman" pitchFamily="18"/>
              </a:rPr>
              <a:t>0</a:t>
            </a:r>
            <a:r>
              <a:rPr lang="en-US" dirty="0" smtClean="0">
                <a:solidFill>
                  <a:schemeClr val="bg2">
                    <a:lumMod val="50000"/>
                  </a:schemeClr>
                </a:solidFill>
                <a:latin typeface="Comic Sans MS" pitchFamily="66" charset="0"/>
                <a:cs typeface="Times New Roman" pitchFamily="18"/>
              </a:rPr>
              <a:t>						  +</a:t>
            </a:r>
          </a:p>
          <a:p>
            <a:pPr marL="97967" indent="0" eaLnBrk="1" fontAlgn="auto">
              <a:spcBef>
                <a:spcPts val="0"/>
              </a:spcBef>
              <a:spcAft>
                <a:spcPts val="1284"/>
              </a:spcAft>
              <a:buFont typeface="Wingdings 2" panose="05020102010507070707" pitchFamily="18" charset="2"/>
              <a:buNone/>
              <a:defRPr/>
            </a:pPr>
            <a:r>
              <a:rPr lang="en-US" dirty="0" smtClean="0">
                <a:solidFill>
                  <a:schemeClr val="bg2">
                    <a:lumMod val="50000"/>
                  </a:schemeClr>
                </a:solidFill>
                <a:latin typeface="Comic Sans MS" pitchFamily="66" charset="0"/>
                <a:cs typeface="Times New Roman" pitchFamily="18"/>
              </a:rPr>
              <a:t>	</a:t>
            </a:r>
            <a:r>
              <a:rPr dirty="0" smtClean="0">
                <a:solidFill>
                  <a:schemeClr val="bg2">
                    <a:lumMod val="50000"/>
                  </a:schemeClr>
                </a:solidFill>
                <a:latin typeface="Comic Sans MS" pitchFamily="66" charset="0"/>
                <a:cs typeface="Times New Roman" pitchFamily="18"/>
              </a:rPr>
              <a:t>v</a:t>
            </a:r>
            <a:r>
              <a:rPr baseline="-25000" dirty="0" smtClean="0">
                <a:solidFill>
                  <a:schemeClr val="bg2">
                    <a:lumMod val="50000"/>
                  </a:schemeClr>
                </a:solidFill>
                <a:latin typeface="Comic Sans MS" pitchFamily="66" charset="0"/>
                <a:cs typeface="Times New Roman" pitchFamily="18"/>
              </a:rPr>
              <a:t>i</a:t>
            </a:r>
            <a:r>
              <a:rPr lang="en-US" dirty="0" smtClean="0">
                <a:solidFill>
                  <a:schemeClr val="bg2">
                    <a:lumMod val="50000"/>
                  </a:schemeClr>
                </a:solidFill>
                <a:latin typeface="Comic Sans MS" pitchFamily="66" charset="0"/>
                <a:cs typeface="Times New Roman" pitchFamily="18"/>
              </a:rPr>
              <a:t>/</a:t>
            </a:r>
            <a:r>
              <a:rPr dirty="0" err="1" smtClean="0">
                <a:solidFill>
                  <a:schemeClr val="bg2">
                    <a:lumMod val="50000"/>
                  </a:schemeClr>
                </a:solidFill>
                <a:latin typeface="Comic Sans MS" pitchFamily="66" charset="0"/>
                <a:cs typeface="Times New Roman" pitchFamily="18"/>
              </a:rPr>
              <a:t>w</a:t>
            </a:r>
            <a:r>
              <a:rPr baseline="-25000" dirty="0" err="1" smtClean="0">
                <a:solidFill>
                  <a:schemeClr val="bg2">
                    <a:lumMod val="50000"/>
                  </a:schemeClr>
                </a:solidFill>
                <a:latin typeface="Comic Sans MS" pitchFamily="66" charset="0"/>
                <a:cs typeface="Times New Roman" pitchFamily="18"/>
              </a:rPr>
              <a:t>i</a:t>
            </a:r>
            <a:r>
              <a:rPr baseline="-25000" dirty="0" smtClean="0">
                <a:solidFill>
                  <a:schemeClr val="bg2">
                    <a:lumMod val="50000"/>
                  </a:schemeClr>
                </a:solidFill>
                <a:latin typeface="Comic Sans MS" pitchFamily="66" charset="0"/>
                <a:cs typeface="Times New Roman" pitchFamily="18"/>
              </a:rPr>
              <a:t>  </a:t>
            </a:r>
            <a:r>
              <a:rPr dirty="0" smtClean="0">
                <a:solidFill>
                  <a:schemeClr val="bg2">
                    <a:lumMod val="50000"/>
                  </a:schemeClr>
                </a:solidFill>
                <a:latin typeface="Comic Sans MS" pitchFamily="66" charset="0"/>
                <a:cs typeface="Times New Roman" pitchFamily="18"/>
              </a:rPr>
              <a:t>= </a:t>
            </a:r>
            <a:r>
              <a:rPr lang="en-US" dirty="0" smtClean="0">
                <a:solidFill>
                  <a:schemeClr val="bg2">
                    <a:lumMod val="50000"/>
                  </a:schemeClr>
                </a:solidFill>
                <a:latin typeface="Comic Sans MS" pitchFamily="66" charset="0"/>
                <a:cs typeface="Times New Roman" pitchFamily="18"/>
              </a:rPr>
              <a:t>4						 60</a:t>
            </a:r>
          </a:p>
          <a:p>
            <a:pPr marL="97967" indent="0" eaLnBrk="1" fontAlgn="auto">
              <a:spcBef>
                <a:spcPts val="0"/>
              </a:spcBef>
              <a:spcAft>
                <a:spcPts val="1284"/>
              </a:spcAft>
              <a:buFont typeface="Wingdings 2" panose="05020102010507070707" pitchFamily="18" charset="2"/>
              <a:buNone/>
              <a:defRPr/>
            </a:pPr>
            <a:r>
              <a:rPr lang="en-US" dirty="0">
                <a:solidFill>
                  <a:schemeClr val="bg2">
                    <a:lumMod val="50000"/>
                  </a:schemeClr>
                </a:solidFill>
                <a:latin typeface="Comic Sans MS" pitchFamily="66" charset="0"/>
                <a:cs typeface="Times New Roman" pitchFamily="18"/>
              </a:rPr>
              <a:t>	</a:t>
            </a:r>
            <a:r>
              <a:rPr lang="en-US" dirty="0" smtClean="0">
                <a:solidFill>
                  <a:schemeClr val="bg2">
                    <a:lumMod val="50000"/>
                  </a:schemeClr>
                </a:solidFill>
                <a:latin typeface="Comic Sans MS" pitchFamily="66" charset="0"/>
                <a:cs typeface="Times New Roman" pitchFamily="18"/>
              </a:rPr>
              <a:t>							=160</a:t>
            </a:r>
            <a:endParaRPr dirty="0" smtClean="0">
              <a:solidFill>
                <a:schemeClr val="bg2">
                  <a:lumMod val="50000"/>
                </a:schemeClr>
              </a:solidFill>
              <a:latin typeface="Comic Sans MS" pitchFamily="66" charset="0"/>
              <a:cs typeface="Times New Roman" pitchFamily="18"/>
            </a:endParaRPr>
          </a:p>
        </p:txBody>
      </p:sp>
      <p:sp>
        <p:nvSpPr>
          <p:cNvPr id="88067" name="Footer Placeholder 3"/>
          <p:cNvSpPr>
            <a:spLocks noGrp="1"/>
          </p:cNvSpPr>
          <p:nvPr>
            <p:ph type="ftr" sz="quarter" idx="11"/>
          </p:nvPr>
        </p:nvSpPr>
        <p:spPr bwMode="auto">
          <a:xfrm>
            <a:off x="2667000" y="6416675"/>
            <a:ext cx="3352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88068" name="Slide Number Placeholder 4"/>
          <p:cNvSpPr>
            <a:spLocks noGrp="1"/>
          </p:cNvSpPr>
          <p:nvPr>
            <p:ph type="sldNum" sz="quarter" idx="12"/>
          </p:nvPr>
        </p:nvSpPr>
        <p:spPr bwMode="auto">
          <a:xfrm>
            <a:off x="7924800" y="6416675"/>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751C45CE-2DA4-4D8F-9A3B-DBD44BCE776C}" type="slidenum">
              <a:rPr lang="en-US" altLang="en-US" sz="1200">
                <a:solidFill>
                  <a:srgbClr val="045C75"/>
                </a:solidFill>
              </a:rPr>
              <a:pPr eaLnBrk="1" hangingPunct="1"/>
              <a:t>67</a:t>
            </a:fld>
            <a:endParaRPr lang="en-US" altLang="en-US" sz="1200">
              <a:solidFill>
                <a:srgbClr val="045C75"/>
              </a:solidFill>
            </a:endParaRPr>
          </a:p>
        </p:txBody>
      </p:sp>
      <p:sp>
        <p:nvSpPr>
          <p:cNvPr id="88069" name="Rounded Rectangle 3"/>
          <p:cNvSpPr>
            <a:spLocks noChangeArrowheads="1"/>
          </p:cNvSpPr>
          <p:nvPr/>
        </p:nvSpPr>
        <p:spPr bwMode="auto">
          <a:xfrm>
            <a:off x="6540500" y="4292600"/>
            <a:ext cx="622300" cy="690563"/>
          </a:xfrm>
          <a:custGeom>
            <a:avLst/>
            <a:gdLst>
              <a:gd name="T0" fmla="*/ 120249 w 533396"/>
              <a:gd name="T1" fmla="*/ 0 h 533396"/>
              <a:gd name="T2" fmla="*/ 240507 w 533396"/>
              <a:gd name="T3" fmla="*/ 164342 h 533396"/>
              <a:gd name="T4" fmla="*/ 120249 w 533396"/>
              <a:gd name="T5" fmla="*/ 328684 h 533396"/>
              <a:gd name="T6" fmla="*/ 0 w 533396"/>
              <a:gd name="T7" fmla="*/ 164342 h 533396"/>
              <a:gd name="T8" fmla="*/ 0 60000 65536"/>
              <a:gd name="T9" fmla="*/ 0 60000 65536"/>
              <a:gd name="T10" fmla="*/ 0 60000 65536"/>
              <a:gd name="T11" fmla="*/ 0 60000 65536"/>
              <a:gd name="T12" fmla="*/ 26039 w 533396"/>
              <a:gd name="T13" fmla="*/ 26039 h 533396"/>
              <a:gd name="T14" fmla="*/ 507357 w 533396"/>
              <a:gd name="T15" fmla="*/ 507357 h 533396"/>
            </a:gdLst>
            <a:ahLst/>
            <a:cxnLst>
              <a:cxn ang="T8">
                <a:pos x="T0" y="T1"/>
              </a:cxn>
              <a:cxn ang="T9">
                <a:pos x="T2" y="T3"/>
              </a:cxn>
              <a:cxn ang="T10">
                <a:pos x="T4" y="T5"/>
              </a:cxn>
              <a:cxn ang="T11">
                <a:pos x="T6" y="T7"/>
              </a:cxn>
            </a:cxnLst>
            <a:rect l="T12" t="T13" r="T14" b="T15"/>
            <a:pathLst>
              <a:path w="533396" h="533396">
                <a:moveTo>
                  <a:pt x="88899" y="0"/>
                </a:moveTo>
                <a:lnTo>
                  <a:pt x="88899" y="-1"/>
                </a:lnTo>
                <a:cubicBezTo>
                  <a:pt x="39801" y="-1"/>
                  <a:pt x="-1" y="39801"/>
                  <a:pt x="-1" y="88898"/>
                </a:cubicBezTo>
                <a:lnTo>
                  <a:pt x="0" y="444497"/>
                </a:lnTo>
                <a:lnTo>
                  <a:pt x="-1" y="444496"/>
                </a:lnTo>
                <a:cubicBezTo>
                  <a:pt x="-1" y="493594"/>
                  <a:pt x="39801" y="533396"/>
                  <a:pt x="88898" y="533396"/>
                </a:cubicBezTo>
                <a:lnTo>
                  <a:pt x="444497" y="533396"/>
                </a:lnTo>
                <a:lnTo>
                  <a:pt x="444497" y="533395"/>
                </a:lnTo>
                <a:cubicBezTo>
                  <a:pt x="493594" y="533395"/>
                  <a:pt x="533396" y="493594"/>
                  <a:pt x="533396" y="444497"/>
                </a:cubicBezTo>
                <a:lnTo>
                  <a:pt x="533396" y="88899"/>
                </a:lnTo>
                <a:cubicBezTo>
                  <a:pt x="533396" y="39801"/>
                  <a:pt x="493594" y="0"/>
                  <a:pt x="444497" y="0"/>
                </a:cubicBezTo>
                <a:lnTo>
                  <a:pt x="88899" y="0"/>
                </a:lnTo>
                <a:close/>
              </a:path>
            </a:pathLst>
          </a:custGeom>
          <a:solidFill>
            <a:srgbClr val="FFFF00"/>
          </a:solidFill>
          <a:ln w="25402">
            <a:solidFill>
              <a:srgbClr val="385D8A"/>
            </a:solidFill>
            <a:miter lim="800000"/>
            <a:headEnd/>
            <a:tailEnd/>
          </a:ln>
        </p:spPr>
        <p:txBody>
          <a:bodyPr lIns="82945" tIns="41473" rIns="82945" bIns="41473" anchor="ctr" anchorCtr="1"/>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2600">
                <a:solidFill>
                  <a:srgbClr val="0D0D0D"/>
                </a:solidFill>
                <a:latin typeface="Comic Sans MS" panose="030F0702030302020204" pitchFamily="66" charset="0"/>
              </a:rPr>
              <a:t>10</a:t>
            </a:r>
          </a:p>
        </p:txBody>
      </p:sp>
      <p:sp>
        <p:nvSpPr>
          <p:cNvPr id="88070" name="Rounded Rectangle 6"/>
          <p:cNvSpPr>
            <a:spLocks noChangeArrowheads="1"/>
          </p:cNvSpPr>
          <p:nvPr/>
        </p:nvSpPr>
        <p:spPr bwMode="auto">
          <a:xfrm>
            <a:off x="6475413" y="3217863"/>
            <a:ext cx="714375" cy="1049337"/>
          </a:xfrm>
          <a:custGeom>
            <a:avLst/>
            <a:gdLst>
              <a:gd name="T0" fmla="*/ 136538 w 609603"/>
              <a:gd name="T1" fmla="*/ 0 h 1524003"/>
              <a:gd name="T2" fmla="*/ 273075 w 609603"/>
              <a:gd name="T3" fmla="*/ 69229 h 1524003"/>
              <a:gd name="T4" fmla="*/ 136538 w 609603"/>
              <a:gd name="T5" fmla="*/ 138457 h 1524003"/>
              <a:gd name="T6" fmla="*/ 0 w 609603"/>
              <a:gd name="T7" fmla="*/ 69229 h 1524003"/>
              <a:gd name="T8" fmla="*/ 0 60000 65536"/>
              <a:gd name="T9" fmla="*/ 0 60000 65536"/>
              <a:gd name="T10" fmla="*/ 0 60000 65536"/>
              <a:gd name="T11" fmla="*/ 0 60000 65536"/>
              <a:gd name="T12" fmla="*/ 29759 w 609603"/>
              <a:gd name="T13" fmla="*/ 29759 h 1524003"/>
              <a:gd name="T14" fmla="*/ 579844 w 609603"/>
              <a:gd name="T15" fmla="*/ 1494244 h 1524003"/>
            </a:gdLst>
            <a:ahLst/>
            <a:cxnLst>
              <a:cxn ang="T8">
                <a:pos x="T0" y="T1"/>
              </a:cxn>
              <a:cxn ang="T9">
                <a:pos x="T2" y="T3"/>
              </a:cxn>
              <a:cxn ang="T10">
                <a:pos x="T4" y="T5"/>
              </a:cxn>
              <a:cxn ang="T11">
                <a:pos x="T6" y="T7"/>
              </a:cxn>
            </a:cxnLst>
            <a:rect l="T12" t="T13" r="T14" b="T15"/>
            <a:pathLst>
              <a:path w="609603" h="1524003">
                <a:moveTo>
                  <a:pt x="101600" y="0"/>
                </a:moveTo>
                <a:lnTo>
                  <a:pt x="101600" y="-1"/>
                </a:lnTo>
                <a:cubicBezTo>
                  <a:pt x="45487" y="-1"/>
                  <a:pt x="-1" y="45487"/>
                  <a:pt x="-1" y="101599"/>
                </a:cubicBezTo>
                <a:lnTo>
                  <a:pt x="0" y="1422403"/>
                </a:lnTo>
                <a:lnTo>
                  <a:pt x="-1" y="1422402"/>
                </a:lnTo>
                <a:cubicBezTo>
                  <a:pt x="-1" y="1478515"/>
                  <a:pt x="45487" y="1524003"/>
                  <a:pt x="101599" y="1524003"/>
                </a:cubicBezTo>
                <a:lnTo>
                  <a:pt x="508003" y="1524003"/>
                </a:lnTo>
                <a:lnTo>
                  <a:pt x="508003" y="1524002"/>
                </a:lnTo>
                <a:cubicBezTo>
                  <a:pt x="564115" y="1524002"/>
                  <a:pt x="609603" y="1478515"/>
                  <a:pt x="609603" y="1422403"/>
                </a:cubicBezTo>
                <a:lnTo>
                  <a:pt x="609603" y="101600"/>
                </a:lnTo>
                <a:cubicBezTo>
                  <a:pt x="609603" y="45487"/>
                  <a:pt x="564115" y="0"/>
                  <a:pt x="508003" y="0"/>
                </a:cubicBezTo>
                <a:lnTo>
                  <a:pt x="101600" y="0"/>
                </a:lnTo>
                <a:close/>
              </a:path>
            </a:pathLst>
          </a:custGeom>
          <a:solidFill>
            <a:srgbClr val="E6B9B8"/>
          </a:solidFill>
          <a:ln w="25402">
            <a:solidFill>
              <a:srgbClr val="385D8A"/>
            </a:solidFill>
            <a:miter lim="800000"/>
            <a:headEnd/>
            <a:tailEnd/>
          </a:ln>
        </p:spPr>
        <p:txBody>
          <a:bodyPr lIns="82945" tIns="41473" rIns="82945" bIns="41473" anchor="ctr" anchorCtr="1"/>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2600">
                <a:solidFill>
                  <a:srgbClr val="000000"/>
                </a:solidFill>
                <a:latin typeface="Comic Sans MS" panose="030F0702030302020204" pitchFamily="66" charset="0"/>
              </a:rPr>
              <a:t>20</a:t>
            </a:r>
          </a:p>
        </p:txBody>
      </p:sp>
      <p:sp>
        <p:nvSpPr>
          <p:cNvPr id="88071" name="Rounded Rectangle 7"/>
          <p:cNvSpPr>
            <a:spLocks noChangeArrowheads="1"/>
          </p:cNvSpPr>
          <p:nvPr/>
        </p:nvSpPr>
        <p:spPr bwMode="auto">
          <a:xfrm>
            <a:off x="1447800" y="2181225"/>
            <a:ext cx="762000" cy="1590675"/>
          </a:xfrm>
          <a:custGeom>
            <a:avLst/>
            <a:gdLst>
              <a:gd name="T0" fmla="*/ 165707 w 609603"/>
              <a:gd name="T1" fmla="*/ 0 h 1752603"/>
              <a:gd name="T2" fmla="*/ 331411 w 609603"/>
              <a:gd name="T3" fmla="*/ 185701 h 1752603"/>
              <a:gd name="T4" fmla="*/ 165707 w 609603"/>
              <a:gd name="T5" fmla="*/ 371403 h 1752603"/>
              <a:gd name="T6" fmla="*/ 0 w 609603"/>
              <a:gd name="T7" fmla="*/ 185701 h 1752603"/>
              <a:gd name="T8" fmla="*/ 0 60000 65536"/>
              <a:gd name="T9" fmla="*/ 0 60000 65536"/>
              <a:gd name="T10" fmla="*/ 0 60000 65536"/>
              <a:gd name="T11" fmla="*/ 0 60000 65536"/>
              <a:gd name="T12" fmla="*/ 29759 w 609603"/>
              <a:gd name="T13" fmla="*/ 29758 h 1752603"/>
              <a:gd name="T14" fmla="*/ 579844 w 609603"/>
              <a:gd name="T15" fmla="*/ 1722845 h 1752603"/>
            </a:gdLst>
            <a:ahLst/>
            <a:cxnLst>
              <a:cxn ang="T8">
                <a:pos x="T0" y="T1"/>
              </a:cxn>
              <a:cxn ang="T9">
                <a:pos x="T2" y="T3"/>
              </a:cxn>
              <a:cxn ang="T10">
                <a:pos x="T4" y="T5"/>
              </a:cxn>
              <a:cxn ang="T11">
                <a:pos x="T6" y="T7"/>
              </a:cxn>
            </a:cxnLst>
            <a:rect l="T12" t="T13" r="T14" b="T15"/>
            <a:pathLst>
              <a:path w="609603" h="1752603">
                <a:moveTo>
                  <a:pt x="101600" y="0"/>
                </a:moveTo>
                <a:lnTo>
                  <a:pt x="101600" y="-1"/>
                </a:lnTo>
                <a:cubicBezTo>
                  <a:pt x="45487" y="-1"/>
                  <a:pt x="-1" y="45487"/>
                  <a:pt x="-1" y="101599"/>
                </a:cubicBezTo>
                <a:lnTo>
                  <a:pt x="0" y="1651003"/>
                </a:lnTo>
                <a:lnTo>
                  <a:pt x="-1" y="1651002"/>
                </a:lnTo>
                <a:cubicBezTo>
                  <a:pt x="-1" y="1707115"/>
                  <a:pt x="45487" y="1752603"/>
                  <a:pt x="101599" y="1752603"/>
                </a:cubicBezTo>
                <a:lnTo>
                  <a:pt x="508003" y="1752603"/>
                </a:lnTo>
                <a:lnTo>
                  <a:pt x="508003" y="1752602"/>
                </a:lnTo>
                <a:cubicBezTo>
                  <a:pt x="564115" y="1752602"/>
                  <a:pt x="609603" y="1707115"/>
                  <a:pt x="609603" y="1651003"/>
                </a:cubicBezTo>
                <a:lnTo>
                  <a:pt x="609603" y="101600"/>
                </a:lnTo>
                <a:cubicBezTo>
                  <a:pt x="609603" y="45487"/>
                  <a:pt x="564115" y="0"/>
                  <a:pt x="508003" y="0"/>
                </a:cubicBezTo>
                <a:lnTo>
                  <a:pt x="101600" y="0"/>
                </a:lnTo>
                <a:close/>
              </a:path>
            </a:pathLst>
          </a:custGeom>
          <a:solidFill>
            <a:srgbClr val="EBF1DE"/>
          </a:solidFill>
          <a:ln w="25402">
            <a:solidFill>
              <a:srgbClr val="385D8A"/>
            </a:solidFill>
            <a:miter lim="800000"/>
            <a:headEnd/>
            <a:tailEnd/>
          </a:ln>
        </p:spPr>
        <p:txBody>
          <a:bodyPr lIns="82945" tIns="41473" rIns="82945" bIns="41473" anchor="ctr" anchorCtr="1"/>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2600">
                <a:solidFill>
                  <a:srgbClr val="000000"/>
                </a:solidFill>
                <a:latin typeface="Comic Sans MS" panose="030F0702030302020204" pitchFamily="66" charset="0"/>
              </a:rPr>
              <a:t>30</a:t>
            </a:r>
          </a:p>
        </p:txBody>
      </p:sp>
      <p:sp>
        <p:nvSpPr>
          <p:cNvPr id="88072" name="Rectangle 8"/>
          <p:cNvSpPr>
            <a:spLocks noChangeArrowheads="1"/>
          </p:cNvSpPr>
          <p:nvPr/>
        </p:nvSpPr>
        <p:spPr bwMode="auto">
          <a:xfrm>
            <a:off x="6400800" y="1858963"/>
            <a:ext cx="838200" cy="3170237"/>
          </a:xfrm>
          <a:prstGeom prst="rect">
            <a:avLst/>
          </a:prstGeom>
          <a:noFill/>
          <a:ln w="25402">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lIns="82945" tIns="41473" rIns="82945" bIns="41473" anchor="ctr" anchorCtr="1"/>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endParaRPr lang="en-US" altLang="en-US" sz="1800">
              <a:solidFill>
                <a:srgbClr val="FFFFFF"/>
              </a:solidFill>
              <a:latin typeface="Calibri" panose="020F0502020204030204" pitchFamily="34" charset="0"/>
            </a:endParaRPr>
          </a:p>
        </p:txBody>
      </p:sp>
      <p:cxnSp>
        <p:nvCxnSpPr>
          <p:cNvPr id="11" name="Straight Arrow Connector 14"/>
          <p:cNvCxnSpPr>
            <a:cxnSpLocks noChangeShapeType="1"/>
          </p:cNvCxnSpPr>
          <p:nvPr/>
        </p:nvCxnSpPr>
        <p:spPr bwMode="auto">
          <a:xfrm flipV="1">
            <a:off x="6540500" y="5197475"/>
            <a:ext cx="450850" cy="484188"/>
          </a:xfrm>
          <a:prstGeom prst="straightConnector1">
            <a:avLst/>
          </a:prstGeom>
          <a:noFill/>
          <a:ln w="38100">
            <a:solidFill>
              <a:srgbClr val="0BD0D9"/>
            </a:solidFill>
            <a:round/>
            <a:headEnd/>
            <a:tailEnd type="arrow" w="med" len="me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sp>
        <p:nvSpPr>
          <p:cNvPr id="88074" name="TextBox 1"/>
          <p:cNvSpPr txBox="1">
            <a:spLocks noChangeArrowheads="1"/>
          </p:cNvSpPr>
          <p:nvPr/>
        </p:nvSpPr>
        <p:spPr bwMode="auto">
          <a:xfrm>
            <a:off x="5688013" y="5791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800"/>
              <a:t>Suboptimal</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304800" y="228600"/>
            <a:ext cx="8686800" cy="1204913"/>
          </a:xfrm>
        </p:spPr>
        <p:txBody>
          <a:bodyPr/>
          <a:lstStyle/>
          <a:p>
            <a:r>
              <a:rPr lang="en-US" altLang="en-US" sz="4400" smtClean="0">
                <a:latin typeface="Comic Sans MS" panose="030F0702030302020204" pitchFamily="66" charset="0"/>
                <a:ea typeface="ヒラギノ角ゴ Pro W3" pitchFamily="-84" charset="-128"/>
              </a:rPr>
              <a:t>DP Solution for 0-1KS : Adding a Variable</a:t>
            </a:r>
          </a:p>
        </p:txBody>
      </p:sp>
      <p:sp>
        <p:nvSpPr>
          <p:cNvPr id="89090" name="Content Placeholder 2"/>
          <p:cNvSpPr>
            <a:spLocks noGrp="1"/>
          </p:cNvSpPr>
          <p:nvPr>
            <p:ph idx="1"/>
          </p:nvPr>
        </p:nvSpPr>
        <p:spPr>
          <a:xfrm>
            <a:off x="152400" y="1371600"/>
            <a:ext cx="8839200" cy="5029200"/>
          </a:xfrm>
        </p:spPr>
        <p:txBody>
          <a:bodyPr/>
          <a:lstStyle/>
          <a:p>
            <a:pPr algn="just"/>
            <a:r>
              <a:rPr lang="en-US" altLang="en-US" sz="2300" smtClean="0">
                <a:solidFill>
                  <a:srgbClr val="FF6600"/>
                </a:solidFill>
                <a:latin typeface="Comic Sans MS" panose="030F0702030302020204" pitchFamily="66" charset="0"/>
                <a:ea typeface="ヒラギノ角ゴ Pro W3" pitchFamily="-84" charset="-128"/>
              </a:rPr>
              <a:t>Arrange the elements in any arbitrary order.</a:t>
            </a:r>
          </a:p>
          <a:p>
            <a:pPr marL="457200" lvl="1" indent="-457200" algn="just">
              <a:buClr>
                <a:srgbClr val="0BD0D9"/>
              </a:buClr>
              <a:buSzPct val="95000"/>
            </a:pPr>
            <a:r>
              <a:rPr lang="en-US" altLang="en-US" sz="2300" smtClean="0">
                <a:solidFill>
                  <a:srgbClr val="21B2C9"/>
                </a:solidFill>
                <a:latin typeface="Comic Sans MS" panose="030F0702030302020204" pitchFamily="66" charset="0"/>
                <a:ea typeface="ヒラギノ角ゴ Pro W3" pitchFamily="-84" charset="-128"/>
              </a:rPr>
              <a:t>Let OPT(n, W) denote the value of optimal solution with n objects and capacity W.</a:t>
            </a:r>
          </a:p>
          <a:p>
            <a:pPr algn="just"/>
            <a:r>
              <a:rPr lang="en-US" altLang="en-US" sz="2300" smtClean="0">
                <a:solidFill>
                  <a:srgbClr val="008000"/>
                </a:solidFill>
                <a:latin typeface="Comic Sans MS" panose="030F0702030302020204" pitchFamily="66" charset="0"/>
                <a:ea typeface="ヒラギノ角ゴ Pro W3" pitchFamily="-84" charset="-128"/>
              </a:rPr>
              <a:t>Working on similar lines as in WIS and SLS,</a:t>
            </a:r>
          </a:p>
          <a:p>
            <a:pPr marL="457200" lvl="1" indent="-457200" algn="just"/>
            <a:r>
              <a:rPr lang="en-US" altLang="en-US" sz="2300" smtClean="0">
                <a:solidFill>
                  <a:srgbClr val="21B2C9"/>
                </a:solidFill>
                <a:latin typeface="Comic Sans MS" panose="030F0702030302020204" pitchFamily="66" charset="0"/>
                <a:ea typeface="ヒラギノ角ゴ Pro W3" pitchFamily="-84" charset="-128"/>
              </a:rPr>
              <a:t>If n does not belong to OPT, then OPT(n, W) = OPT(n-1, W)</a:t>
            </a:r>
          </a:p>
          <a:p>
            <a:pPr marL="457200" lvl="1" indent="-457200" algn="just"/>
            <a:r>
              <a:rPr lang="en-US" altLang="en-US" sz="2300" smtClean="0">
                <a:solidFill>
                  <a:srgbClr val="21B2C9"/>
                </a:solidFill>
                <a:latin typeface="Comic Sans MS" panose="030F0702030302020204" pitchFamily="66" charset="0"/>
                <a:ea typeface="ヒラギノ角ゴ Pro W3" pitchFamily="-84" charset="-128"/>
              </a:rPr>
              <a:t>If n belongs to OPT then ? </a:t>
            </a:r>
          </a:p>
          <a:p>
            <a:pPr marL="730250" lvl="2" indent="-457200" algn="just"/>
            <a:r>
              <a:rPr lang="en-US" altLang="en-US" sz="2000" smtClean="0">
                <a:solidFill>
                  <a:srgbClr val="21B2C9"/>
                </a:solidFill>
                <a:latin typeface="Comic Sans MS" panose="030F0702030302020204" pitchFamily="66" charset="0"/>
                <a:ea typeface="ヒラギノ角ゴ Pro W3" pitchFamily="-84" charset="-128"/>
              </a:rPr>
              <a:t>Which subproblem to consider? </a:t>
            </a:r>
          </a:p>
          <a:p>
            <a:pPr marL="730250" lvl="2" indent="-457200" algn="just"/>
            <a:r>
              <a:rPr lang="en-US" altLang="en-US" sz="2000" smtClean="0">
                <a:solidFill>
                  <a:srgbClr val="21B2C9"/>
                </a:solidFill>
                <a:latin typeface="Comic Sans MS" panose="030F0702030302020204" pitchFamily="66" charset="0"/>
                <a:ea typeface="ヒラギノ角ゴ Pro W3" pitchFamily="-84" charset="-128"/>
              </a:rPr>
              <a:t>OPT(n-1, W)? </a:t>
            </a:r>
          </a:p>
          <a:p>
            <a:pPr marL="730250" lvl="2" indent="-457200" algn="just"/>
            <a:r>
              <a:rPr lang="en-US" altLang="en-US" sz="2000" smtClean="0">
                <a:solidFill>
                  <a:srgbClr val="21B2C9"/>
                </a:solidFill>
                <a:latin typeface="Comic Sans MS" panose="030F0702030302020204" pitchFamily="66" charset="0"/>
                <a:ea typeface="ヒラギノ角ゴ Pro W3" pitchFamily="-84" charset="-128"/>
              </a:rPr>
              <a:t>But OPT(n-1, W) denote the optimal solution with knapsack capacity W. If n belongs to OPT then we have reduced capacity in our knapsack for the smaller subproblems. i.e. we need to consider OPT(n – 1, W – w</a:t>
            </a:r>
            <a:r>
              <a:rPr lang="en-US" altLang="en-US" sz="2000" baseline="-25000" smtClean="0">
                <a:solidFill>
                  <a:srgbClr val="21B2C9"/>
                </a:solidFill>
                <a:latin typeface="Comic Sans MS" panose="030F0702030302020204" pitchFamily="66" charset="0"/>
                <a:ea typeface="ヒラギノ角ゴ Pro W3" pitchFamily="-84" charset="-128"/>
              </a:rPr>
              <a:t>n</a:t>
            </a:r>
            <a:r>
              <a:rPr lang="en-US" altLang="en-US" sz="2000" smtClean="0">
                <a:solidFill>
                  <a:srgbClr val="21B2C9"/>
                </a:solidFill>
                <a:latin typeface="Comic Sans MS" panose="030F0702030302020204" pitchFamily="66" charset="0"/>
                <a:ea typeface="ヒラギノ角ゴ Pro W3" pitchFamily="-84" charset="-128"/>
              </a:rPr>
              <a:t>)</a:t>
            </a:r>
          </a:p>
        </p:txBody>
      </p:sp>
      <p:sp>
        <p:nvSpPr>
          <p:cNvPr id="89091" name="Footer Placeholder 2"/>
          <p:cNvSpPr>
            <a:spLocks noGrp="1"/>
          </p:cNvSpPr>
          <p:nvPr>
            <p:ph type="ftr" sz="quarter" idx="11"/>
          </p:nvPr>
        </p:nvSpPr>
        <p:spPr bwMode="auto">
          <a:xfrm>
            <a:off x="2667000" y="6492875"/>
            <a:ext cx="3352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890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9E2E43C4-AA4D-4989-8848-EA84E230EBD7}" type="slidenum">
              <a:rPr lang="en-US" altLang="en-US" sz="1200">
                <a:solidFill>
                  <a:srgbClr val="045C75"/>
                </a:solidFill>
              </a:rPr>
              <a:pPr eaLnBrk="1" hangingPunct="1"/>
              <a:t>68</a:t>
            </a:fld>
            <a:endParaRPr lang="en-US" altLang="en-US" sz="1200">
              <a:solidFill>
                <a:srgbClr val="045C75"/>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909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909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909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909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9090">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9090">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909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idx="1"/>
          </p:nvPr>
        </p:nvSpPr>
        <p:spPr>
          <a:xfrm>
            <a:off x="381000" y="457200"/>
            <a:ext cx="8229600" cy="5791200"/>
          </a:xfrm>
        </p:spPr>
        <p:txBody>
          <a:bodyPr/>
          <a:lstStyle/>
          <a:p>
            <a:pPr algn="just"/>
            <a:r>
              <a:rPr lang="en-US" altLang="en-US" smtClean="0">
                <a:solidFill>
                  <a:srgbClr val="21B2C9"/>
                </a:solidFill>
                <a:latin typeface="Comic Sans MS" panose="030F0702030302020204" pitchFamily="66" charset="0"/>
                <a:ea typeface="ヒラギノ角ゴ Pro W3" pitchFamily="-84" charset="-128"/>
              </a:rPr>
              <a:t>If we knew the exact value (say K) of OPT knapsack, then to compute OPT(n, K) we know that for n-1 objects, we have to solve exactly two problems : OPT(n-1, K) and OPT(n -1, K – w</a:t>
            </a:r>
            <a:r>
              <a:rPr lang="en-US" altLang="en-US" baseline="-25000" smtClean="0">
                <a:solidFill>
                  <a:srgbClr val="21B2C9"/>
                </a:solidFill>
                <a:latin typeface="Comic Sans MS" panose="030F0702030302020204" pitchFamily="66" charset="0"/>
                <a:ea typeface="ヒラギノ角ゴ Pro W3" pitchFamily="-84" charset="-128"/>
              </a:rPr>
              <a:t>n</a:t>
            </a:r>
            <a:r>
              <a:rPr lang="en-US" altLang="en-US" smtClean="0">
                <a:solidFill>
                  <a:srgbClr val="21B2C9"/>
                </a:solidFill>
                <a:latin typeface="Comic Sans MS" panose="030F0702030302020204" pitchFamily="66" charset="0"/>
                <a:ea typeface="ヒラギノ角ゴ Pro W3" pitchFamily="-84" charset="-128"/>
              </a:rPr>
              <a:t>) and we would solve a linear number of subproblems in all.</a:t>
            </a:r>
          </a:p>
          <a:p>
            <a:pPr algn="just"/>
            <a:r>
              <a:rPr lang="en-US" altLang="en-US" smtClean="0">
                <a:solidFill>
                  <a:srgbClr val="21B2C9"/>
                </a:solidFill>
                <a:latin typeface="Comic Sans MS" panose="030F0702030302020204" pitchFamily="66" charset="0"/>
                <a:ea typeface="ヒラギノ角ゴ Pro W3" pitchFamily="-84" charset="-128"/>
              </a:rPr>
              <a:t>But obviously, we don’t know that so we make a guess w for K (i.e. try out all possible values for K) and solve the problem for w. So we add a dimension(/variable) to our problem.</a:t>
            </a:r>
          </a:p>
          <a:p>
            <a:pPr algn="just"/>
            <a:r>
              <a:rPr lang="en-US" altLang="en-US" smtClean="0">
                <a:solidFill>
                  <a:srgbClr val="21B2C9"/>
                </a:solidFill>
                <a:latin typeface="Comic Sans MS" panose="030F0702030302020204" pitchFamily="66" charset="0"/>
                <a:ea typeface="ヒラギノ角ゴ Pro W3" pitchFamily="-84" charset="-128"/>
              </a:rPr>
              <a:t>Similarly while dealing with objects {1 … i} we need to solve OPT(i-1, K) and OPT(i -1, K – w</a:t>
            </a:r>
            <a:r>
              <a:rPr lang="en-US" altLang="en-US" baseline="-25000" smtClean="0">
                <a:solidFill>
                  <a:srgbClr val="21B2C9"/>
                </a:solidFill>
                <a:latin typeface="Comic Sans MS" panose="030F0702030302020204" pitchFamily="66" charset="0"/>
                <a:ea typeface="ヒラギノ角ゴ Pro W3" pitchFamily="-84" charset="-128"/>
              </a:rPr>
              <a:t>i</a:t>
            </a:r>
            <a:r>
              <a:rPr lang="en-US" altLang="en-US" smtClean="0">
                <a:solidFill>
                  <a:srgbClr val="21B2C9"/>
                </a:solidFill>
                <a:latin typeface="Comic Sans MS" panose="030F0702030302020204" pitchFamily="66" charset="0"/>
                <a:ea typeface="ヒラギノ角ゴ Pro W3" pitchFamily="-84" charset="-128"/>
              </a:rPr>
              <a:t>). </a:t>
            </a:r>
          </a:p>
          <a:p>
            <a:pPr algn="just"/>
            <a:r>
              <a:rPr lang="en-US" altLang="en-US" smtClean="0">
                <a:solidFill>
                  <a:srgbClr val="21B2C9"/>
                </a:solidFill>
                <a:latin typeface="Comic Sans MS" panose="030F0702030302020204" pitchFamily="66" charset="0"/>
                <a:ea typeface="ヒラギノ角ゴ Pro W3" pitchFamily="-84" charset="-128"/>
              </a:rPr>
              <a:t>Thus in general we need to define OPT(i, w) for every i </a:t>
            </a:r>
            <a:r>
              <a:rPr lang="en-US" altLang="en-US" u="sng" smtClean="0">
                <a:solidFill>
                  <a:srgbClr val="21B2C9"/>
                </a:solidFill>
                <a:latin typeface="Comic Sans MS" panose="030F0702030302020204" pitchFamily="66" charset="0"/>
                <a:ea typeface="ヒラギノ角ゴ Pro W3" pitchFamily="-84" charset="-128"/>
              </a:rPr>
              <a:t>&lt;</a:t>
            </a:r>
            <a:r>
              <a:rPr lang="en-US" altLang="en-US" smtClean="0">
                <a:solidFill>
                  <a:srgbClr val="21B2C9"/>
                </a:solidFill>
                <a:latin typeface="Comic Sans MS" panose="030F0702030302020204" pitchFamily="66" charset="0"/>
                <a:ea typeface="ヒラギノ角ゴ Pro W3" pitchFamily="-84" charset="-128"/>
              </a:rPr>
              <a:t> n and every w </a:t>
            </a:r>
            <a:r>
              <a:rPr lang="en-US" altLang="en-US" u="sng" smtClean="0">
                <a:solidFill>
                  <a:srgbClr val="21B2C9"/>
                </a:solidFill>
                <a:latin typeface="Comic Sans MS" panose="030F0702030302020204" pitchFamily="66" charset="0"/>
                <a:ea typeface="ヒラギノ角ゴ Pro W3" pitchFamily="-84" charset="-128"/>
              </a:rPr>
              <a:t>&lt;</a:t>
            </a:r>
            <a:r>
              <a:rPr lang="en-US" altLang="en-US" smtClean="0">
                <a:solidFill>
                  <a:srgbClr val="21B2C9"/>
                </a:solidFill>
                <a:latin typeface="Comic Sans MS" panose="030F0702030302020204" pitchFamily="66" charset="0"/>
                <a:ea typeface="ヒラギノ角ゴ Pro W3" pitchFamily="-84" charset="-128"/>
              </a:rPr>
              <a:t> W.</a:t>
            </a:r>
          </a:p>
        </p:txBody>
      </p:sp>
      <p:sp>
        <p:nvSpPr>
          <p:cNvPr id="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9011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44DA86C7-6F62-4098-A39C-2E1E01AFFEFE}" type="slidenum">
              <a:rPr lang="en-US" altLang="en-US" sz="1200">
                <a:solidFill>
                  <a:srgbClr val="045C75"/>
                </a:solidFill>
              </a:rPr>
              <a:pPr eaLnBrk="1" hangingPunct="1"/>
              <a:t>69</a:t>
            </a:fld>
            <a:endParaRPr lang="en-US" altLang="en-US" sz="1200">
              <a:solidFill>
                <a:srgbClr val="045C75"/>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11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011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01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228600"/>
            <a:ext cx="8229600" cy="1143000"/>
          </a:xfrm>
        </p:spPr>
        <p:txBody>
          <a:bodyPr/>
          <a:lstStyle/>
          <a:p>
            <a:r>
              <a:rPr lang="en-US" altLang="en-US" sz="4600" smtClean="0">
                <a:latin typeface="Comic Sans MS" panose="030F0702030302020204" pitchFamily="66" charset="0"/>
                <a:ea typeface="ヒラギノ角ゴ Pro W3" pitchFamily="-84" charset="-128"/>
              </a:rPr>
              <a:t>Recursive Solution</a:t>
            </a:r>
          </a:p>
        </p:txBody>
      </p:sp>
      <p:sp>
        <p:nvSpPr>
          <p:cNvPr id="23554" name="Content Placeholder 2"/>
          <p:cNvSpPr>
            <a:spLocks noGrp="1"/>
          </p:cNvSpPr>
          <p:nvPr>
            <p:ph idx="1"/>
          </p:nvPr>
        </p:nvSpPr>
        <p:spPr>
          <a:xfrm>
            <a:off x="381000" y="1676400"/>
            <a:ext cx="8229600" cy="4419600"/>
          </a:xfrm>
        </p:spPr>
        <p:txBody>
          <a:bodyPr/>
          <a:lstStyle/>
          <a:p>
            <a:pPr>
              <a:defRPr/>
            </a:pPr>
            <a:r>
              <a:rPr lang="en-US" dirty="0" smtClean="0">
                <a:solidFill>
                  <a:schemeClr val="bg2">
                    <a:lumMod val="50000"/>
                  </a:schemeClr>
                </a:solidFill>
                <a:latin typeface="Comic Sans MS" pitchFamily="66" charset="0"/>
                <a:ea typeface="ヒラギノ角ゴ Pro W3" pitchFamily="-84" charset="-128"/>
                <a:cs typeface="Times New Roman" pitchFamily="18" charset="0"/>
              </a:rPr>
              <a:t>Order the jobs in increasing order of their finishing times.</a:t>
            </a:r>
          </a:p>
          <a:p>
            <a:pPr>
              <a:defRPr/>
            </a:pPr>
            <a:r>
              <a:rPr lang="en-US" dirty="0" smtClean="0">
                <a:solidFill>
                  <a:srgbClr val="FF6600"/>
                </a:solidFill>
                <a:latin typeface="Comic Sans MS" pitchFamily="66" charset="0"/>
                <a:ea typeface="ヒラギノ角ゴ Pro W3" pitchFamily="-84" charset="-128"/>
                <a:cs typeface="Times New Roman" pitchFamily="18" charset="0"/>
              </a:rPr>
              <a:t>Let m[j]= optimal schedule solution from the first </a:t>
            </a:r>
            <a:r>
              <a:rPr lang="en-US" dirty="0" err="1" smtClean="0">
                <a:solidFill>
                  <a:srgbClr val="FF6600"/>
                </a:solidFill>
                <a:latin typeface="Comic Sans MS" pitchFamily="66" charset="0"/>
                <a:ea typeface="ヒラギノ角ゴ Pro W3" pitchFamily="-84" charset="-128"/>
                <a:cs typeface="Times New Roman" pitchFamily="18" charset="0"/>
              </a:rPr>
              <a:t>j</a:t>
            </a:r>
            <a:r>
              <a:rPr lang="en-US" baseline="30000" dirty="0" err="1" smtClean="0">
                <a:solidFill>
                  <a:srgbClr val="FF6600"/>
                </a:solidFill>
                <a:latin typeface="Comic Sans MS" pitchFamily="66" charset="0"/>
                <a:ea typeface="ヒラギノ角ゴ Pro W3" pitchFamily="-84" charset="-128"/>
                <a:cs typeface="Times New Roman" pitchFamily="18" charset="0"/>
              </a:rPr>
              <a:t>th</a:t>
            </a:r>
            <a:r>
              <a:rPr lang="en-US" dirty="0" smtClean="0">
                <a:solidFill>
                  <a:srgbClr val="FF6600"/>
                </a:solidFill>
                <a:latin typeface="Comic Sans MS" pitchFamily="66" charset="0"/>
                <a:ea typeface="ヒラギノ角ゴ Pro W3" pitchFamily="-84" charset="-128"/>
                <a:cs typeface="Times New Roman" pitchFamily="18" charset="0"/>
              </a:rPr>
              <a:t>  jobs,  </a:t>
            </a: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cs typeface="Times New Roman" pitchFamily="18" charset="0"/>
              </a:rPr>
              <a:t>          </a:t>
            </a:r>
            <a:r>
              <a:rPr lang="en-US" dirty="0" err="1" smtClean="0">
                <a:solidFill>
                  <a:schemeClr val="bg2">
                    <a:lumMod val="50000"/>
                  </a:schemeClr>
                </a:solidFill>
                <a:latin typeface="Comic Sans MS" pitchFamily="66" charset="0"/>
                <a:ea typeface="ヒラギノ角ゴ Pro W3" pitchFamily="-84" charset="-128"/>
                <a:cs typeface="Times New Roman" pitchFamily="18" charset="0"/>
              </a:rPr>
              <a:t>p</a:t>
            </a:r>
            <a:r>
              <a:rPr lang="en-US" baseline="-25000" dirty="0" err="1" smtClean="0">
                <a:solidFill>
                  <a:schemeClr val="bg2">
                    <a:lumMod val="50000"/>
                  </a:schemeClr>
                </a:solidFill>
                <a:latin typeface="Comic Sans MS" pitchFamily="66" charset="0"/>
                <a:ea typeface="ヒラギノ角ゴ Pro W3" pitchFamily="-84" charset="-128"/>
                <a:cs typeface="Times New Roman" pitchFamily="18" charset="0"/>
              </a:rPr>
              <a:t>j</a:t>
            </a:r>
            <a:r>
              <a:rPr lang="en-US" dirty="0" smtClean="0">
                <a:solidFill>
                  <a:schemeClr val="bg2">
                    <a:lumMod val="50000"/>
                  </a:schemeClr>
                </a:solidFill>
                <a:latin typeface="Comic Sans MS" pitchFamily="66" charset="0"/>
                <a:ea typeface="ヒラギノ角ゴ Pro W3" pitchFamily="-84" charset="-128"/>
                <a:cs typeface="Times New Roman" pitchFamily="18" charset="0"/>
              </a:rPr>
              <a:t>=profit of </a:t>
            </a:r>
            <a:r>
              <a:rPr lang="en-US" dirty="0" err="1" smtClean="0">
                <a:solidFill>
                  <a:schemeClr val="bg2">
                    <a:lumMod val="50000"/>
                  </a:schemeClr>
                </a:solidFill>
                <a:latin typeface="Comic Sans MS" pitchFamily="66" charset="0"/>
                <a:ea typeface="ヒラギノ角ゴ Pro W3" pitchFamily="-84" charset="-128"/>
                <a:cs typeface="Times New Roman" pitchFamily="18" charset="0"/>
              </a:rPr>
              <a:t>j</a:t>
            </a:r>
            <a:r>
              <a:rPr lang="en-US" baseline="30000" dirty="0" err="1" smtClean="0">
                <a:solidFill>
                  <a:schemeClr val="bg2">
                    <a:lumMod val="50000"/>
                  </a:schemeClr>
                </a:solidFill>
                <a:latin typeface="Comic Sans MS" pitchFamily="66" charset="0"/>
                <a:ea typeface="ヒラギノ角ゴ Pro W3" pitchFamily="-84" charset="-128"/>
                <a:cs typeface="Times New Roman" pitchFamily="18" charset="0"/>
              </a:rPr>
              <a:t>th</a:t>
            </a:r>
            <a:r>
              <a:rPr lang="en-US" dirty="0" smtClean="0">
                <a:solidFill>
                  <a:schemeClr val="bg2">
                    <a:lumMod val="50000"/>
                  </a:schemeClr>
                </a:solidFill>
                <a:latin typeface="Comic Sans MS" pitchFamily="66" charset="0"/>
                <a:ea typeface="ヒラギノ角ゴ Pro W3" pitchFamily="-84" charset="-128"/>
                <a:cs typeface="Times New Roman" pitchFamily="18" charset="0"/>
              </a:rPr>
              <a:t> job. </a:t>
            </a:r>
          </a:p>
          <a:p>
            <a:pPr>
              <a:buFont typeface="Wingdings 2" panose="05020102010507070707" pitchFamily="18" charset="2"/>
              <a:buNone/>
              <a:defRPr/>
            </a:pPr>
            <a:r>
              <a:rPr lang="en-US" dirty="0" smtClean="0">
                <a:solidFill>
                  <a:schemeClr val="bg2">
                    <a:lumMod val="50000"/>
                  </a:schemeClr>
                </a:solidFill>
                <a:latin typeface="Comic Sans MS" pitchFamily="66" charset="0"/>
                <a:ea typeface="ヒラギノ角ゴ Pro W3" pitchFamily="-84" charset="-128"/>
                <a:cs typeface="Times New Roman" pitchFamily="18" charset="0"/>
              </a:rPr>
              <a:t>         </a:t>
            </a:r>
            <a:r>
              <a:rPr lang="en-US" dirty="0" smtClean="0">
                <a:solidFill>
                  <a:srgbClr val="008000"/>
                </a:solidFill>
                <a:latin typeface="Comic Sans MS" pitchFamily="66" charset="0"/>
                <a:ea typeface="ヒラギノ角ゴ Pro W3" pitchFamily="-84" charset="-128"/>
                <a:cs typeface="Times New Roman" pitchFamily="18" charset="0"/>
              </a:rPr>
              <a:t> p[j] =largest index i&lt;j , such that interval i and j are disjoint </a:t>
            </a:r>
            <a:r>
              <a:rPr lang="en-US" dirty="0" smtClean="0">
                <a:solidFill>
                  <a:srgbClr val="660066"/>
                </a:solidFill>
                <a:latin typeface="Comic Sans MS" pitchFamily="66" charset="0"/>
                <a:ea typeface="ヒラギノ角ゴ Pro W3" pitchFamily="-84" charset="-128"/>
                <a:cs typeface="Times New Roman" pitchFamily="18" charset="0"/>
              </a:rPr>
              <a:t>i.e. i is the rightmost interval that ends before j begins </a:t>
            </a:r>
            <a:r>
              <a:rPr lang="en-US" dirty="0" smtClean="0">
                <a:solidFill>
                  <a:srgbClr val="0000FF"/>
                </a:solidFill>
                <a:latin typeface="Comic Sans MS" pitchFamily="66" charset="0"/>
                <a:ea typeface="ヒラギノ角ゴ Pro W3" pitchFamily="-84" charset="-128"/>
                <a:cs typeface="Times New Roman" pitchFamily="18" charset="0"/>
              </a:rPr>
              <a:t>or the last interval compatible with j and is before j</a:t>
            </a:r>
            <a:r>
              <a:rPr lang="en-US" dirty="0" smtClean="0">
                <a:solidFill>
                  <a:srgbClr val="008000"/>
                </a:solidFill>
                <a:latin typeface="Comic Sans MS" pitchFamily="66" charset="0"/>
                <a:ea typeface="ヒラギノ角ゴ Pro W3" pitchFamily="-84" charset="-128"/>
                <a:cs typeface="Times New Roman" pitchFamily="18" charset="0"/>
              </a:rPr>
              <a:t>. </a:t>
            </a:r>
            <a:r>
              <a:rPr lang="en-US" dirty="0" smtClean="0">
                <a:solidFill>
                  <a:srgbClr val="008000"/>
                </a:solidFill>
                <a:latin typeface="Comic Sans MS" pitchFamily="66" charset="0"/>
                <a:ea typeface="ヒラギノ角ゴ Pro W3" pitchFamily="-84" charset="-128"/>
              </a:rPr>
              <a:t> </a:t>
            </a:r>
          </a:p>
        </p:txBody>
      </p:sp>
      <p:sp>
        <p:nvSpPr>
          <p:cNvPr id="23555" name="Footer Placeholder 3"/>
          <p:cNvSpPr>
            <a:spLocks noGrp="1"/>
          </p:cNvSpPr>
          <p:nvPr>
            <p:ph type="ftr" sz="quarter" idx="11"/>
          </p:nvPr>
        </p:nvSpPr>
        <p:spPr bwMode="auto">
          <a:xfrm>
            <a:off x="2819400" y="6324600"/>
            <a:ext cx="30480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200" smtClean="0">
                <a:solidFill>
                  <a:srgbClr val="045C75"/>
                </a:solidFill>
              </a:rPr>
              <a:t>Workshop on Design and Analysis of Algorithms at Epitech University, France</a:t>
            </a:r>
          </a:p>
        </p:txBody>
      </p:sp>
      <p:sp>
        <p:nvSpPr>
          <p:cNvPr id="2355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29DDF6AC-AD0D-4C43-87B6-AFD707C6CE0F}" type="slidenum">
              <a:rPr lang="en-US" altLang="en-US" sz="1200">
                <a:solidFill>
                  <a:srgbClr val="045C75"/>
                </a:solidFill>
              </a:rPr>
              <a:pPr eaLnBrk="1" hangingPunct="1"/>
              <a:t>7</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457200" y="533400"/>
            <a:ext cx="8458200" cy="1390650"/>
          </a:xfrm>
        </p:spPr>
        <p:txBody>
          <a:bodyPr/>
          <a:lstStyle/>
          <a:p>
            <a:r>
              <a:rPr lang="en-US" altLang="en-US" sz="4600" smtClean="0">
                <a:latin typeface="Comic Sans MS" panose="030F0702030302020204" pitchFamily="66" charset="0"/>
                <a:ea typeface="ヒラギノ角ゴ Pro W3" pitchFamily="-84" charset="-128"/>
              </a:rPr>
              <a:t>DP Solution for 0-1KS : Adding a Variable</a:t>
            </a:r>
          </a:p>
        </p:txBody>
      </p:sp>
      <p:sp>
        <p:nvSpPr>
          <p:cNvPr id="91138" name="Content Placeholder 2"/>
          <p:cNvSpPr>
            <a:spLocks noGrp="1"/>
          </p:cNvSpPr>
          <p:nvPr>
            <p:ph idx="1"/>
          </p:nvPr>
        </p:nvSpPr>
        <p:spPr/>
        <p:txBody>
          <a:bodyPr/>
          <a:lstStyle/>
          <a:p>
            <a:r>
              <a:rPr lang="en-US" altLang="en-US" smtClean="0">
                <a:solidFill>
                  <a:srgbClr val="21B2C9"/>
                </a:solidFill>
                <a:latin typeface="Comic Sans MS" panose="030F0702030302020204" pitchFamily="66" charset="0"/>
                <a:ea typeface="ヒラギノ角ゴ Pro W3" pitchFamily="-84" charset="-128"/>
              </a:rPr>
              <a:t>Let m[i,w] be the optimal value obtained when considering objects {1 … i} and filling a knapsack of capacity w</a:t>
            </a:r>
          </a:p>
          <a:p>
            <a:pPr lvl="1"/>
            <a:r>
              <a:rPr lang="en-US" altLang="en-US" sz="2600" smtClean="0">
                <a:solidFill>
                  <a:srgbClr val="21B2C9"/>
                </a:solidFill>
                <a:latin typeface="Comic Sans MS" panose="030F0702030302020204" pitchFamily="66" charset="0"/>
                <a:ea typeface="ヒラギノ角ゴ Pro W3" pitchFamily="-84" charset="-128"/>
              </a:rPr>
              <a:t>m[0,w] = 0</a:t>
            </a:r>
          </a:p>
          <a:p>
            <a:pPr lvl="1"/>
            <a:r>
              <a:rPr lang="en-US" altLang="en-US" sz="2600" smtClean="0">
                <a:solidFill>
                  <a:srgbClr val="21B2C9"/>
                </a:solidFill>
                <a:latin typeface="Comic Sans MS" panose="030F0702030302020204" pitchFamily="66" charset="0"/>
                <a:ea typeface="ヒラギノ角ゴ Pro W3" pitchFamily="-84" charset="-128"/>
              </a:rPr>
              <a:t>m[i,0] = 0</a:t>
            </a:r>
          </a:p>
          <a:p>
            <a:pPr lvl="1"/>
            <a:r>
              <a:rPr lang="en-US" altLang="en-US" sz="2600" smtClean="0">
                <a:solidFill>
                  <a:srgbClr val="21B2C9"/>
                </a:solidFill>
                <a:latin typeface="Comic Sans MS" panose="030F0702030302020204" pitchFamily="66" charset="0"/>
                <a:ea typeface="ヒラギノ角ゴ Pro W3" pitchFamily="-84" charset="-128"/>
              </a:rPr>
              <a:t>m[i,w] = m[i-1,w] if w</a:t>
            </a:r>
            <a:r>
              <a:rPr lang="en-US" altLang="en-US" sz="2600" baseline="-25000" smtClean="0">
                <a:solidFill>
                  <a:srgbClr val="21B2C9"/>
                </a:solidFill>
                <a:latin typeface="Comic Sans MS" panose="030F0702030302020204" pitchFamily="66" charset="0"/>
                <a:ea typeface="ヒラギノ角ゴ Pro W3" pitchFamily="-84" charset="-128"/>
              </a:rPr>
              <a:t>i</a:t>
            </a:r>
            <a:r>
              <a:rPr lang="en-US" altLang="en-US" sz="2600" smtClean="0">
                <a:solidFill>
                  <a:srgbClr val="21B2C9"/>
                </a:solidFill>
                <a:latin typeface="Comic Sans MS" panose="030F0702030302020204" pitchFamily="66" charset="0"/>
                <a:ea typeface="ヒラギノ角ゴ Pro W3" pitchFamily="-84" charset="-128"/>
              </a:rPr>
              <a:t> &gt; w</a:t>
            </a:r>
          </a:p>
          <a:p>
            <a:pPr lvl="1"/>
            <a:r>
              <a:rPr lang="en-US" altLang="en-US" sz="2600" smtClean="0">
                <a:solidFill>
                  <a:srgbClr val="21B2C9"/>
                </a:solidFill>
                <a:latin typeface="Comic Sans MS" panose="030F0702030302020204" pitchFamily="66" charset="0"/>
                <a:ea typeface="ヒラギノ角ゴ Pro W3" pitchFamily="-84" charset="-128"/>
              </a:rPr>
              <a:t>m[i,w] = max{m[i-1, w-w</a:t>
            </a:r>
            <a:r>
              <a:rPr lang="en-US" altLang="en-US" sz="2600" baseline="-25000" smtClean="0">
                <a:solidFill>
                  <a:srgbClr val="21B2C9"/>
                </a:solidFill>
                <a:latin typeface="Comic Sans MS" panose="030F0702030302020204" pitchFamily="66" charset="0"/>
                <a:ea typeface="ヒラギノ角ゴ Pro W3" pitchFamily="-84" charset="-128"/>
              </a:rPr>
              <a:t>i</a:t>
            </a:r>
            <a:r>
              <a:rPr lang="en-US" altLang="en-US" sz="2600" smtClean="0">
                <a:solidFill>
                  <a:srgbClr val="21B2C9"/>
                </a:solidFill>
                <a:latin typeface="Comic Sans MS" panose="030F0702030302020204" pitchFamily="66" charset="0"/>
                <a:ea typeface="ヒラギノ角ゴ Pro W3" pitchFamily="-84" charset="-128"/>
              </a:rPr>
              <a:t>] + v</a:t>
            </a:r>
            <a:r>
              <a:rPr lang="en-US" altLang="en-US" sz="2600" baseline="-25000" smtClean="0">
                <a:solidFill>
                  <a:srgbClr val="21B2C9"/>
                </a:solidFill>
                <a:latin typeface="Comic Sans MS" panose="030F0702030302020204" pitchFamily="66" charset="0"/>
                <a:ea typeface="ヒラギノ角ゴ Pro W3" pitchFamily="-84" charset="-128"/>
              </a:rPr>
              <a:t>i</a:t>
            </a:r>
            <a:r>
              <a:rPr lang="en-US" altLang="en-US" sz="2600" smtClean="0">
                <a:solidFill>
                  <a:srgbClr val="21B2C9"/>
                </a:solidFill>
                <a:latin typeface="Comic Sans MS" panose="030F0702030302020204" pitchFamily="66" charset="0"/>
                <a:ea typeface="ヒラギノ角ゴ Pro W3" pitchFamily="-84" charset="-128"/>
              </a:rPr>
              <a:t> , m[i-1, w]} if w</a:t>
            </a:r>
            <a:r>
              <a:rPr lang="en-US" altLang="en-US" sz="2600" baseline="-25000" smtClean="0">
                <a:solidFill>
                  <a:srgbClr val="21B2C9"/>
                </a:solidFill>
                <a:latin typeface="Comic Sans MS" panose="030F0702030302020204" pitchFamily="66" charset="0"/>
                <a:ea typeface="ヒラギノ角ゴ Pro W3" pitchFamily="-84" charset="-128"/>
              </a:rPr>
              <a:t>i</a:t>
            </a:r>
            <a:r>
              <a:rPr lang="en-US" altLang="en-US" sz="2600" smtClean="0">
                <a:solidFill>
                  <a:srgbClr val="21B2C9"/>
                </a:solidFill>
                <a:latin typeface="Comic Sans MS" panose="030F0702030302020204" pitchFamily="66" charset="0"/>
                <a:ea typeface="ヒラギノ角ゴ Pro W3" pitchFamily="-84" charset="-128"/>
              </a:rPr>
              <a:t> &lt;= w</a:t>
            </a:r>
          </a:p>
        </p:txBody>
      </p:sp>
      <p:sp>
        <p:nvSpPr>
          <p:cNvPr id="9113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911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6E2913FE-50F9-480D-BCD6-64E279C325D2}" type="slidenum">
              <a:rPr lang="en-US" altLang="en-US" sz="1200">
                <a:solidFill>
                  <a:srgbClr val="045C75"/>
                </a:solidFill>
              </a:rPr>
              <a:pPr eaLnBrk="1" hangingPunct="1"/>
              <a:t>70</a:t>
            </a:fld>
            <a:endParaRPr lang="en-US" altLang="en-US" sz="1200">
              <a:solidFill>
                <a:srgbClr val="045C75"/>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38">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1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457200" y="533400"/>
            <a:ext cx="8229600" cy="1143000"/>
          </a:xfrm>
        </p:spPr>
        <p:txBody>
          <a:bodyPr/>
          <a:lstStyle/>
          <a:p>
            <a:r>
              <a:rPr lang="en-US" altLang="en-US" sz="4600" smtClean="0">
                <a:latin typeface="Comic Sans MS" panose="030F0702030302020204" pitchFamily="66" charset="0"/>
                <a:ea typeface="ヒラギノ角ゴ Pro W3" pitchFamily="-84" charset="-128"/>
              </a:rPr>
              <a:t>Example</a:t>
            </a:r>
          </a:p>
        </p:txBody>
      </p:sp>
      <p:sp>
        <p:nvSpPr>
          <p:cNvPr id="92162" name="Content Placeholder 2"/>
          <p:cNvSpPr>
            <a:spLocks noGrp="1"/>
          </p:cNvSpPr>
          <p:nvPr>
            <p:ph idx="1"/>
          </p:nvPr>
        </p:nvSpPr>
        <p:spPr/>
        <p:txBody>
          <a:bodyPr/>
          <a:lstStyle/>
          <a:p>
            <a:pPr marL="863600" indent="-646113">
              <a:spcAft>
                <a:spcPts val="1413"/>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dirty="0" smtClean="0">
                <a:solidFill>
                  <a:schemeClr val="bg2">
                    <a:lumMod val="50000"/>
                  </a:schemeClr>
                </a:solidFill>
                <a:latin typeface="Comic Sans MS" pitchFamily="66" charset="0"/>
                <a:ea typeface="ヒラギノ角ゴ Pro W3" pitchFamily="-84" charset="-128"/>
              </a:rPr>
              <a:t>n = 4</a:t>
            </a:r>
          </a:p>
          <a:p>
            <a:pPr marL="863600" indent="-646113">
              <a:spcAft>
                <a:spcPts val="1413"/>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dirty="0" smtClean="0">
                <a:solidFill>
                  <a:schemeClr val="bg2">
                    <a:lumMod val="50000"/>
                  </a:schemeClr>
                </a:solidFill>
                <a:latin typeface="Comic Sans MS" pitchFamily="66" charset="0"/>
                <a:ea typeface="ヒラギノ角ゴ Pro W3" pitchFamily="-84" charset="-128"/>
              </a:rPr>
              <a:t>W = 5</a:t>
            </a:r>
          </a:p>
          <a:p>
            <a:pPr marL="863600" indent="-646113">
              <a:spcAft>
                <a:spcPts val="1413"/>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dirty="0" smtClean="0">
                <a:solidFill>
                  <a:schemeClr val="bg2">
                    <a:lumMod val="50000"/>
                  </a:schemeClr>
                </a:solidFill>
                <a:latin typeface="Comic Sans MS" pitchFamily="66" charset="0"/>
                <a:ea typeface="ヒラギノ角ゴ Pro W3" pitchFamily="-84" charset="-128"/>
              </a:rPr>
              <a:t>Elements (weight, value):</a:t>
            </a:r>
          </a:p>
          <a:p>
            <a:pPr marL="863600" indent="-646113">
              <a:spcAft>
                <a:spcPts val="1413"/>
              </a:spcAft>
              <a:buClrTx/>
              <a:buSzPct val="45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dirty="0" smtClean="0">
                <a:solidFill>
                  <a:schemeClr val="bg2">
                    <a:lumMod val="50000"/>
                  </a:schemeClr>
                </a:solidFill>
                <a:latin typeface="Comic Sans MS" pitchFamily="66" charset="0"/>
                <a:ea typeface="ヒラギノ角ゴ Pro W3" pitchFamily="-84" charset="-128"/>
              </a:rPr>
              <a:t>         (2,3), (3,4), (4,5), (5,6)</a:t>
            </a:r>
          </a:p>
        </p:txBody>
      </p:sp>
      <p:sp>
        <p:nvSpPr>
          <p:cNvPr id="92163"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9216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21A603AB-5BCD-40B0-9746-DE8A65E54F19}" type="slidenum">
              <a:rPr lang="en-US" altLang="en-US" sz="1200">
                <a:solidFill>
                  <a:srgbClr val="045C75"/>
                </a:solidFill>
              </a:rPr>
              <a:pPr eaLnBrk="1" hangingPunct="1"/>
              <a:t>71</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371600" y="2133600"/>
          <a:ext cx="7315200" cy="4040188"/>
        </p:xfrm>
        <a:graphic>
          <a:graphicData uri="http://schemas.openxmlformats.org/drawingml/2006/table">
            <a:tbl>
              <a:tblPr>
                <a:tableStyleId>{0505E3EF-67EA-436B-97B2-0124C06EBD24}</a:tableStyleId>
              </a:tblPr>
              <a:tblGrid>
                <a:gridCol w="1219200"/>
                <a:gridCol w="1219200"/>
                <a:gridCol w="1219200"/>
                <a:gridCol w="1219200"/>
                <a:gridCol w="1219200"/>
                <a:gridCol w="1219200"/>
              </a:tblGrid>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bl>
          </a:graphicData>
        </a:graphic>
      </p:graphicFrame>
      <p:sp>
        <p:nvSpPr>
          <p:cNvPr id="93229"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9323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B9F1A0F1-FA88-4EA6-8C7C-17B76ABA320A}" type="slidenum">
              <a:rPr lang="en-US" altLang="en-US" sz="1200">
                <a:solidFill>
                  <a:srgbClr val="045C75"/>
                </a:solidFill>
              </a:rPr>
              <a:pPr eaLnBrk="1" hangingPunct="1"/>
              <a:t>72</a:t>
            </a:fld>
            <a:endParaRPr lang="en-US" altLang="en-US" sz="1200">
              <a:solidFill>
                <a:srgbClr val="045C75"/>
              </a:solidFill>
            </a:endParaRPr>
          </a:p>
        </p:txBody>
      </p:sp>
      <p:cxnSp>
        <p:nvCxnSpPr>
          <p:cNvPr id="7" name="Straight Connector 6"/>
          <p:cNvCxnSpPr/>
          <p:nvPr/>
        </p:nvCxnSpPr>
        <p:spPr>
          <a:xfrm rot="16200000" flipV="1">
            <a:off x="495300" y="1257300"/>
            <a:ext cx="9144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93232" name="TextBox 8"/>
          <p:cNvSpPr txBox="1">
            <a:spLocks noChangeArrowheads="1"/>
          </p:cNvSpPr>
          <p:nvPr/>
        </p:nvSpPr>
        <p:spPr bwMode="auto">
          <a:xfrm>
            <a:off x="990600" y="973138"/>
            <a:ext cx="76200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endParaRPr lang="en-US" sz="2600" dirty="0" smtClean="0">
              <a:solidFill>
                <a:schemeClr val="bg2">
                  <a:lumMod val="50000"/>
                </a:schemeClr>
              </a:solidFill>
              <a:latin typeface="Comic Sans MS" pitchFamily="66" charset="0"/>
            </a:endParaRPr>
          </a:p>
          <a:p>
            <a:pPr eaLnBrk="1" hangingPunct="1">
              <a:defRPr/>
            </a:pPr>
            <a:r>
              <a:rPr lang="en-US" sz="2600" dirty="0" smtClean="0">
                <a:solidFill>
                  <a:schemeClr val="bg2">
                    <a:lumMod val="50000"/>
                  </a:schemeClr>
                </a:solidFill>
                <a:latin typeface="Comic Sans MS" pitchFamily="66" charset="0"/>
              </a:rPr>
              <a:t>W	0	  1	     2		3	4	    5</a:t>
            </a:r>
          </a:p>
        </p:txBody>
      </p:sp>
      <p:sp>
        <p:nvSpPr>
          <p:cNvPr id="93233" name="TextBox 10"/>
          <p:cNvSpPr txBox="1">
            <a:spLocks noChangeArrowheads="1"/>
          </p:cNvSpPr>
          <p:nvPr/>
        </p:nvSpPr>
        <p:spPr bwMode="auto">
          <a:xfrm>
            <a:off x="457200" y="1539875"/>
            <a:ext cx="5334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dirty="0" smtClean="0">
                <a:solidFill>
                  <a:schemeClr val="bg2">
                    <a:lumMod val="50000"/>
                  </a:schemeClr>
                </a:solidFill>
                <a:latin typeface="Comic Sans MS" pitchFamily="66" charset="0"/>
              </a:rPr>
              <a:t>i</a:t>
            </a: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0</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1</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2</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3</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4</a:t>
            </a:r>
          </a:p>
        </p:txBody>
      </p:sp>
      <p:sp>
        <p:nvSpPr>
          <p:cNvPr id="93234" name="TextBox 7"/>
          <p:cNvSpPr txBox="1">
            <a:spLocks noChangeArrowheads="1"/>
          </p:cNvSpPr>
          <p:nvPr/>
        </p:nvSpPr>
        <p:spPr bwMode="auto">
          <a:xfrm>
            <a:off x="1341438" y="727075"/>
            <a:ext cx="38369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a:solidFill>
                  <a:srgbClr val="FF3300"/>
                </a:solidFill>
                <a:latin typeface="Comic Sans MS" panose="030F0702030302020204" pitchFamily="66" charset="0"/>
              </a:rPr>
              <a:t> (2,3), (3,4), (4,5), (5,6)</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371600" y="2133600"/>
          <a:ext cx="7315200" cy="4040188"/>
        </p:xfrm>
        <a:graphic>
          <a:graphicData uri="http://schemas.openxmlformats.org/drawingml/2006/table">
            <a:tbl>
              <a:tblPr>
                <a:tableStyleId>{0505E3EF-67EA-436B-97B2-0124C06EBD24}</a:tableStyleId>
              </a:tblPr>
              <a:tblGrid>
                <a:gridCol w="1219200"/>
                <a:gridCol w="1219200"/>
                <a:gridCol w="1219200"/>
                <a:gridCol w="1219200"/>
                <a:gridCol w="1219200"/>
                <a:gridCol w="1219200"/>
              </a:tblGrid>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Calibri" charset="0"/>
                          <a:ea typeface="ヒラギノ角ゴ Pro W3" charset="0"/>
                          <a:cs typeface="ヒラギノ角ゴ Pro W3" charset="0"/>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bl>
          </a:graphicData>
        </a:graphic>
      </p:graphicFrame>
      <p:sp>
        <p:nvSpPr>
          <p:cNvPr id="94253"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9425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AE213DF3-3325-4E91-8CDE-A7F19C8F2C70}" type="slidenum">
              <a:rPr lang="en-US" altLang="en-US" sz="1200">
                <a:solidFill>
                  <a:srgbClr val="045C75"/>
                </a:solidFill>
              </a:rPr>
              <a:pPr eaLnBrk="1" hangingPunct="1"/>
              <a:t>73</a:t>
            </a:fld>
            <a:endParaRPr lang="en-US" altLang="en-US" sz="1200">
              <a:solidFill>
                <a:srgbClr val="045C75"/>
              </a:solidFill>
            </a:endParaRPr>
          </a:p>
        </p:txBody>
      </p:sp>
      <p:cxnSp>
        <p:nvCxnSpPr>
          <p:cNvPr id="7" name="Straight Connector 6"/>
          <p:cNvCxnSpPr/>
          <p:nvPr/>
        </p:nvCxnSpPr>
        <p:spPr>
          <a:xfrm rot="16200000" flipV="1">
            <a:off x="495300" y="1257300"/>
            <a:ext cx="9144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93232" name="TextBox 8"/>
          <p:cNvSpPr txBox="1">
            <a:spLocks noChangeArrowheads="1"/>
          </p:cNvSpPr>
          <p:nvPr/>
        </p:nvSpPr>
        <p:spPr bwMode="auto">
          <a:xfrm>
            <a:off x="990600" y="973138"/>
            <a:ext cx="76200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endParaRPr lang="en-US" sz="2600" dirty="0" smtClean="0">
              <a:solidFill>
                <a:schemeClr val="bg2">
                  <a:lumMod val="50000"/>
                </a:schemeClr>
              </a:solidFill>
              <a:latin typeface="Comic Sans MS" pitchFamily="66" charset="0"/>
            </a:endParaRPr>
          </a:p>
          <a:p>
            <a:pPr eaLnBrk="1" hangingPunct="1">
              <a:defRPr/>
            </a:pPr>
            <a:r>
              <a:rPr lang="en-US" sz="2600" dirty="0" smtClean="0">
                <a:solidFill>
                  <a:schemeClr val="bg2">
                    <a:lumMod val="50000"/>
                  </a:schemeClr>
                </a:solidFill>
                <a:latin typeface="Comic Sans MS" pitchFamily="66" charset="0"/>
              </a:rPr>
              <a:t>W	0	  1	     2		3	4	    5</a:t>
            </a:r>
          </a:p>
        </p:txBody>
      </p:sp>
      <p:sp>
        <p:nvSpPr>
          <p:cNvPr id="93233" name="TextBox 10"/>
          <p:cNvSpPr txBox="1">
            <a:spLocks noChangeArrowheads="1"/>
          </p:cNvSpPr>
          <p:nvPr/>
        </p:nvSpPr>
        <p:spPr bwMode="auto">
          <a:xfrm>
            <a:off x="457200" y="1539875"/>
            <a:ext cx="5334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dirty="0" smtClean="0">
                <a:solidFill>
                  <a:schemeClr val="bg2">
                    <a:lumMod val="50000"/>
                  </a:schemeClr>
                </a:solidFill>
                <a:latin typeface="Comic Sans MS" pitchFamily="66" charset="0"/>
              </a:rPr>
              <a:t>i</a:t>
            </a: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0</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1</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2</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3</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4</a:t>
            </a:r>
          </a:p>
        </p:txBody>
      </p:sp>
      <p:sp>
        <p:nvSpPr>
          <p:cNvPr id="94258" name="TextBox 7"/>
          <p:cNvSpPr txBox="1">
            <a:spLocks noChangeArrowheads="1"/>
          </p:cNvSpPr>
          <p:nvPr/>
        </p:nvSpPr>
        <p:spPr bwMode="auto">
          <a:xfrm>
            <a:off x="1092200" y="481013"/>
            <a:ext cx="38369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a:solidFill>
                  <a:srgbClr val="FF3300"/>
                </a:solidFill>
                <a:latin typeface="Comic Sans MS" panose="030F0702030302020204" pitchFamily="66" charset="0"/>
              </a:rPr>
              <a:t> (2,3), (3,4), (4,5), (5,6)</a:t>
            </a:r>
          </a:p>
        </p:txBody>
      </p:sp>
      <p:sp>
        <p:nvSpPr>
          <p:cNvPr id="94259" name="TextBox 12"/>
          <p:cNvSpPr txBox="1">
            <a:spLocks noChangeArrowheads="1"/>
          </p:cNvSpPr>
          <p:nvPr/>
        </p:nvSpPr>
        <p:spPr bwMode="auto">
          <a:xfrm>
            <a:off x="1066800" y="923925"/>
            <a:ext cx="7620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b="1">
                <a:solidFill>
                  <a:srgbClr val="C00000"/>
                </a:solidFill>
                <a:latin typeface="Comic Sans MS" panose="030F0702030302020204" pitchFamily="66" charset="0"/>
              </a:rPr>
              <a:t>As w&lt;w</a:t>
            </a:r>
            <a:r>
              <a:rPr lang="en-US" altLang="en-US" sz="2600" b="1" baseline="-25000">
                <a:solidFill>
                  <a:srgbClr val="C00000"/>
                </a:solidFill>
                <a:latin typeface="Comic Sans MS" panose="030F0702030302020204" pitchFamily="66" charset="0"/>
              </a:rPr>
              <a:t>1</a:t>
            </a:r>
            <a:r>
              <a:rPr lang="en-US" altLang="en-US" sz="2600" b="1">
                <a:solidFill>
                  <a:srgbClr val="C00000"/>
                </a:solidFill>
                <a:latin typeface="Comic Sans MS" panose="030F0702030302020204" pitchFamily="66" charset="0"/>
              </a:rPr>
              <a:t> ;  m[1,1] = m[1-1,1] = m[0,1]</a:t>
            </a:r>
          </a:p>
        </p:txBody>
      </p:sp>
      <p:cxnSp>
        <p:nvCxnSpPr>
          <p:cNvPr id="3" name="Straight Arrow Connector 2"/>
          <p:cNvCxnSpPr>
            <a:cxnSpLocks noChangeShapeType="1"/>
          </p:cNvCxnSpPr>
          <p:nvPr/>
        </p:nvCxnSpPr>
        <p:spPr bwMode="auto">
          <a:xfrm>
            <a:off x="3200400" y="2590800"/>
            <a:ext cx="0" cy="457200"/>
          </a:xfrm>
          <a:prstGeom prst="straightConnector1">
            <a:avLst/>
          </a:prstGeom>
          <a:noFill/>
          <a:ln w="381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371600" y="2133600"/>
          <a:ext cx="7315200" cy="4040188"/>
        </p:xfrm>
        <a:graphic>
          <a:graphicData uri="http://schemas.openxmlformats.org/drawingml/2006/table">
            <a:tbl>
              <a:tblPr>
                <a:tableStyleId>{0505E3EF-67EA-436B-97B2-0124C06EBD24}</a:tableStyleId>
              </a:tblPr>
              <a:tblGrid>
                <a:gridCol w="1219200"/>
                <a:gridCol w="1219200"/>
                <a:gridCol w="1219200"/>
                <a:gridCol w="1219200"/>
                <a:gridCol w="1219200"/>
                <a:gridCol w="1219200"/>
              </a:tblGrid>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bl>
          </a:graphicData>
        </a:graphic>
      </p:graphicFrame>
      <p:sp>
        <p:nvSpPr>
          <p:cNvPr id="95277"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9527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AA8CE477-ABB5-4338-8C8D-BE25004ABF60}" type="slidenum">
              <a:rPr lang="en-US" altLang="en-US" sz="1200">
                <a:solidFill>
                  <a:srgbClr val="045C75"/>
                </a:solidFill>
              </a:rPr>
              <a:pPr eaLnBrk="1" hangingPunct="1"/>
              <a:t>74</a:t>
            </a:fld>
            <a:endParaRPr lang="en-US" altLang="en-US" sz="1200">
              <a:solidFill>
                <a:srgbClr val="045C75"/>
              </a:solidFill>
            </a:endParaRPr>
          </a:p>
        </p:txBody>
      </p:sp>
      <p:cxnSp>
        <p:nvCxnSpPr>
          <p:cNvPr id="7" name="Straight Connector 6"/>
          <p:cNvCxnSpPr/>
          <p:nvPr/>
        </p:nvCxnSpPr>
        <p:spPr>
          <a:xfrm rot="16200000" flipV="1">
            <a:off x="495300" y="1257300"/>
            <a:ext cx="9144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93232" name="TextBox 8"/>
          <p:cNvSpPr txBox="1">
            <a:spLocks noChangeArrowheads="1"/>
          </p:cNvSpPr>
          <p:nvPr/>
        </p:nvSpPr>
        <p:spPr bwMode="auto">
          <a:xfrm>
            <a:off x="990600" y="973138"/>
            <a:ext cx="76200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endParaRPr lang="en-US" sz="2600" dirty="0" smtClean="0">
              <a:solidFill>
                <a:schemeClr val="bg2">
                  <a:lumMod val="50000"/>
                </a:schemeClr>
              </a:solidFill>
              <a:latin typeface="Comic Sans MS" pitchFamily="66" charset="0"/>
            </a:endParaRPr>
          </a:p>
          <a:p>
            <a:pPr eaLnBrk="1" hangingPunct="1">
              <a:defRPr/>
            </a:pPr>
            <a:r>
              <a:rPr lang="en-US" sz="2600" dirty="0" smtClean="0">
                <a:solidFill>
                  <a:schemeClr val="bg2">
                    <a:lumMod val="50000"/>
                  </a:schemeClr>
                </a:solidFill>
                <a:latin typeface="Comic Sans MS" pitchFamily="66" charset="0"/>
              </a:rPr>
              <a:t>W	0	  1	     2		3	4	    5</a:t>
            </a:r>
          </a:p>
        </p:txBody>
      </p:sp>
      <p:sp>
        <p:nvSpPr>
          <p:cNvPr id="93233" name="TextBox 10"/>
          <p:cNvSpPr txBox="1">
            <a:spLocks noChangeArrowheads="1"/>
          </p:cNvSpPr>
          <p:nvPr/>
        </p:nvSpPr>
        <p:spPr bwMode="auto">
          <a:xfrm>
            <a:off x="457200" y="1539875"/>
            <a:ext cx="5334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dirty="0" smtClean="0">
                <a:solidFill>
                  <a:schemeClr val="bg2">
                    <a:lumMod val="50000"/>
                  </a:schemeClr>
                </a:solidFill>
                <a:latin typeface="Comic Sans MS" pitchFamily="66" charset="0"/>
              </a:rPr>
              <a:t>i</a:t>
            </a: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0</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1</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2</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3</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4</a:t>
            </a:r>
          </a:p>
        </p:txBody>
      </p:sp>
      <p:sp>
        <p:nvSpPr>
          <p:cNvPr id="95282" name="TextBox 7"/>
          <p:cNvSpPr txBox="1">
            <a:spLocks noChangeArrowheads="1"/>
          </p:cNvSpPr>
          <p:nvPr/>
        </p:nvSpPr>
        <p:spPr bwMode="auto">
          <a:xfrm>
            <a:off x="1092200" y="481013"/>
            <a:ext cx="38369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a:solidFill>
                  <a:srgbClr val="FF3300"/>
                </a:solidFill>
                <a:latin typeface="Comic Sans MS" panose="030F0702030302020204" pitchFamily="66" charset="0"/>
              </a:rPr>
              <a:t> (2,3), (3,4), (4,5), (5,6)</a:t>
            </a:r>
          </a:p>
        </p:txBody>
      </p:sp>
      <p:sp>
        <p:nvSpPr>
          <p:cNvPr id="95283" name="TextBox 12"/>
          <p:cNvSpPr txBox="1">
            <a:spLocks noChangeArrowheads="1"/>
          </p:cNvSpPr>
          <p:nvPr/>
        </p:nvSpPr>
        <p:spPr bwMode="auto">
          <a:xfrm>
            <a:off x="1066800" y="923925"/>
            <a:ext cx="7620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800" b="1">
                <a:solidFill>
                  <a:srgbClr val="C00000"/>
                </a:solidFill>
                <a:latin typeface="Calibri" panose="020F0502020204030204" pitchFamily="34" charset="0"/>
              </a:rPr>
              <a:t>As w&lt;w</a:t>
            </a:r>
            <a:r>
              <a:rPr lang="en-US" altLang="en-US" sz="2800" b="1" baseline="-25000">
                <a:solidFill>
                  <a:srgbClr val="C00000"/>
                </a:solidFill>
                <a:latin typeface="Calibri" panose="020F0502020204030204" pitchFamily="34" charset="0"/>
              </a:rPr>
              <a:t>2</a:t>
            </a:r>
            <a:r>
              <a:rPr lang="en-US" altLang="en-US" sz="2800" b="1">
                <a:solidFill>
                  <a:srgbClr val="C00000"/>
                </a:solidFill>
                <a:latin typeface="Calibri" panose="020F0502020204030204" pitchFamily="34" charset="0"/>
              </a:rPr>
              <a:t> ;  m[2,1] = m[2-1,1] = m[1,1]</a:t>
            </a:r>
            <a:endParaRPr lang="en-US" altLang="en-US" sz="2800" b="1">
              <a:solidFill>
                <a:srgbClr val="C00000"/>
              </a:solidFill>
            </a:endParaRPr>
          </a:p>
        </p:txBody>
      </p:sp>
      <p:cxnSp>
        <p:nvCxnSpPr>
          <p:cNvPr id="3" name="Straight Arrow Connector 2"/>
          <p:cNvCxnSpPr>
            <a:cxnSpLocks noChangeShapeType="1"/>
          </p:cNvCxnSpPr>
          <p:nvPr/>
        </p:nvCxnSpPr>
        <p:spPr bwMode="auto">
          <a:xfrm>
            <a:off x="3221038" y="3436938"/>
            <a:ext cx="0" cy="457200"/>
          </a:xfrm>
          <a:prstGeom prst="straightConnector1">
            <a:avLst/>
          </a:prstGeom>
          <a:noFill/>
          <a:ln w="381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371600" y="2133600"/>
          <a:ext cx="7315200" cy="4040188"/>
        </p:xfrm>
        <a:graphic>
          <a:graphicData uri="http://schemas.openxmlformats.org/drawingml/2006/table">
            <a:tbl>
              <a:tblPr>
                <a:tableStyleId>{0505E3EF-67EA-436B-97B2-0124C06EBD24}</a:tableStyleId>
              </a:tblPr>
              <a:tblGrid>
                <a:gridCol w="1219200"/>
                <a:gridCol w="1219200"/>
                <a:gridCol w="1219200"/>
                <a:gridCol w="1219200"/>
                <a:gridCol w="1219200"/>
                <a:gridCol w="1219200"/>
              </a:tblGrid>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Calibri" charset="0"/>
                          <a:ea typeface="ヒラギノ角ゴ Pro W3" charset="0"/>
                          <a:cs typeface="ヒラギノ角ゴ Pro W3" charset="0"/>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bl>
          </a:graphicData>
        </a:graphic>
      </p:graphicFrame>
      <p:sp>
        <p:nvSpPr>
          <p:cNvPr id="96301"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9630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1E089062-C10B-4CE1-941F-FA34CBD42FF2}" type="slidenum">
              <a:rPr lang="en-US" altLang="en-US" sz="1200">
                <a:solidFill>
                  <a:srgbClr val="045C75"/>
                </a:solidFill>
              </a:rPr>
              <a:pPr eaLnBrk="1" hangingPunct="1"/>
              <a:t>75</a:t>
            </a:fld>
            <a:endParaRPr lang="en-US" altLang="en-US" sz="1200">
              <a:solidFill>
                <a:srgbClr val="045C75"/>
              </a:solidFill>
            </a:endParaRPr>
          </a:p>
        </p:txBody>
      </p:sp>
      <p:cxnSp>
        <p:nvCxnSpPr>
          <p:cNvPr id="7" name="Straight Connector 6"/>
          <p:cNvCxnSpPr/>
          <p:nvPr/>
        </p:nvCxnSpPr>
        <p:spPr>
          <a:xfrm rot="16200000" flipV="1">
            <a:off x="495300" y="1257300"/>
            <a:ext cx="9144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93232" name="TextBox 8"/>
          <p:cNvSpPr txBox="1">
            <a:spLocks noChangeArrowheads="1"/>
          </p:cNvSpPr>
          <p:nvPr/>
        </p:nvSpPr>
        <p:spPr bwMode="auto">
          <a:xfrm>
            <a:off x="990600" y="973138"/>
            <a:ext cx="76200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endParaRPr lang="en-US" sz="2600" dirty="0" smtClean="0">
              <a:solidFill>
                <a:schemeClr val="bg2">
                  <a:lumMod val="50000"/>
                </a:schemeClr>
              </a:solidFill>
              <a:latin typeface="Comic Sans MS" pitchFamily="66" charset="0"/>
            </a:endParaRPr>
          </a:p>
          <a:p>
            <a:pPr eaLnBrk="1" hangingPunct="1">
              <a:defRPr/>
            </a:pPr>
            <a:r>
              <a:rPr lang="en-US" sz="2600" dirty="0" smtClean="0">
                <a:solidFill>
                  <a:schemeClr val="bg2">
                    <a:lumMod val="50000"/>
                  </a:schemeClr>
                </a:solidFill>
                <a:latin typeface="Comic Sans MS" pitchFamily="66" charset="0"/>
              </a:rPr>
              <a:t>W	0	  1	     2		3	4	    5</a:t>
            </a:r>
          </a:p>
        </p:txBody>
      </p:sp>
      <p:sp>
        <p:nvSpPr>
          <p:cNvPr id="93233" name="TextBox 10"/>
          <p:cNvSpPr txBox="1">
            <a:spLocks noChangeArrowheads="1"/>
          </p:cNvSpPr>
          <p:nvPr/>
        </p:nvSpPr>
        <p:spPr bwMode="auto">
          <a:xfrm>
            <a:off x="457200" y="1539875"/>
            <a:ext cx="5334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dirty="0" smtClean="0">
                <a:solidFill>
                  <a:schemeClr val="bg2">
                    <a:lumMod val="50000"/>
                  </a:schemeClr>
                </a:solidFill>
                <a:latin typeface="Comic Sans MS" pitchFamily="66" charset="0"/>
              </a:rPr>
              <a:t>i</a:t>
            </a: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0</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1</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2</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3</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4</a:t>
            </a:r>
          </a:p>
        </p:txBody>
      </p:sp>
      <p:sp>
        <p:nvSpPr>
          <p:cNvPr id="96306" name="TextBox 7"/>
          <p:cNvSpPr txBox="1">
            <a:spLocks noChangeArrowheads="1"/>
          </p:cNvSpPr>
          <p:nvPr/>
        </p:nvSpPr>
        <p:spPr bwMode="auto">
          <a:xfrm>
            <a:off x="1092200" y="481013"/>
            <a:ext cx="38369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a:solidFill>
                  <a:srgbClr val="FF3300"/>
                </a:solidFill>
                <a:latin typeface="Comic Sans MS" panose="030F0702030302020204" pitchFamily="66" charset="0"/>
              </a:rPr>
              <a:t> (2,3), (3,4), (4,5), (5,6)</a:t>
            </a:r>
          </a:p>
        </p:txBody>
      </p:sp>
      <p:sp>
        <p:nvSpPr>
          <p:cNvPr id="96307" name="TextBox 12"/>
          <p:cNvSpPr txBox="1">
            <a:spLocks noChangeArrowheads="1"/>
          </p:cNvSpPr>
          <p:nvPr/>
        </p:nvSpPr>
        <p:spPr bwMode="auto">
          <a:xfrm>
            <a:off x="1066800" y="923925"/>
            <a:ext cx="7620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b="1">
                <a:solidFill>
                  <a:srgbClr val="C00000"/>
                </a:solidFill>
                <a:latin typeface="Comic Sans MS" panose="030F0702030302020204" pitchFamily="66" charset="0"/>
              </a:rPr>
              <a:t>As w&lt;w</a:t>
            </a:r>
            <a:r>
              <a:rPr lang="en-US" altLang="en-US" sz="2600" b="1" baseline="-25000">
                <a:solidFill>
                  <a:srgbClr val="C00000"/>
                </a:solidFill>
                <a:latin typeface="Comic Sans MS" panose="030F0702030302020204" pitchFamily="66" charset="0"/>
              </a:rPr>
              <a:t>3</a:t>
            </a:r>
            <a:r>
              <a:rPr lang="en-US" altLang="en-US" sz="2600" b="1">
                <a:solidFill>
                  <a:srgbClr val="C00000"/>
                </a:solidFill>
                <a:latin typeface="Comic Sans MS" panose="030F0702030302020204" pitchFamily="66" charset="0"/>
              </a:rPr>
              <a:t> ;  m[3,1] = m[3-1,1] = m[2,1]</a:t>
            </a:r>
          </a:p>
        </p:txBody>
      </p:sp>
      <p:cxnSp>
        <p:nvCxnSpPr>
          <p:cNvPr id="3" name="Straight Arrow Connector 2"/>
          <p:cNvCxnSpPr>
            <a:cxnSpLocks noChangeShapeType="1"/>
          </p:cNvCxnSpPr>
          <p:nvPr/>
        </p:nvCxnSpPr>
        <p:spPr bwMode="auto">
          <a:xfrm>
            <a:off x="3221038" y="4191000"/>
            <a:ext cx="0" cy="457200"/>
          </a:xfrm>
          <a:prstGeom prst="straightConnector1">
            <a:avLst/>
          </a:prstGeom>
          <a:noFill/>
          <a:ln w="381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371600" y="2133600"/>
          <a:ext cx="7315200" cy="4040188"/>
        </p:xfrm>
        <a:graphic>
          <a:graphicData uri="http://schemas.openxmlformats.org/drawingml/2006/table">
            <a:tbl>
              <a:tblPr>
                <a:tableStyleId>{0505E3EF-67EA-436B-97B2-0124C06EBD24}</a:tableStyleId>
              </a:tblPr>
              <a:tblGrid>
                <a:gridCol w="1219200"/>
                <a:gridCol w="1219200"/>
                <a:gridCol w="1219200"/>
                <a:gridCol w="1219200"/>
                <a:gridCol w="1219200"/>
                <a:gridCol w="1219200"/>
              </a:tblGrid>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Calibri" charset="0"/>
                          <a:ea typeface="ヒラギノ角ゴ Pro W3" charset="0"/>
                          <a:cs typeface="ヒラギノ角ゴ Pro W3" charset="0"/>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bl>
          </a:graphicData>
        </a:graphic>
      </p:graphicFrame>
      <p:sp>
        <p:nvSpPr>
          <p:cNvPr id="97325"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9732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A94FB589-0820-49C4-AE6B-86CA380D534A}" type="slidenum">
              <a:rPr lang="en-US" altLang="en-US" sz="1200">
                <a:solidFill>
                  <a:srgbClr val="045C75"/>
                </a:solidFill>
              </a:rPr>
              <a:pPr eaLnBrk="1" hangingPunct="1"/>
              <a:t>76</a:t>
            </a:fld>
            <a:endParaRPr lang="en-US" altLang="en-US" sz="1200">
              <a:solidFill>
                <a:srgbClr val="045C75"/>
              </a:solidFill>
            </a:endParaRPr>
          </a:p>
        </p:txBody>
      </p:sp>
      <p:cxnSp>
        <p:nvCxnSpPr>
          <p:cNvPr id="7" name="Straight Connector 6"/>
          <p:cNvCxnSpPr/>
          <p:nvPr/>
        </p:nvCxnSpPr>
        <p:spPr>
          <a:xfrm rot="16200000" flipV="1">
            <a:off x="495300" y="1257300"/>
            <a:ext cx="9144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93232" name="TextBox 8"/>
          <p:cNvSpPr txBox="1">
            <a:spLocks noChangeArrowheads="1"/>
          </p:cNvSpPr>
          <p:nvPr/>
        </p:nvSpPr>
        <p:spPr bwMode="auto">
          <a:xfrm>
            <a:off x="990600" y="973138"/>
            <a:ext cx="76200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endParaRPr lang="en-US" sz="2600" dirty="0" smtClean="0">
              <a:solidFill>
                <a:schemeClr val="bg2">
                  <a:lumMod val="50000"/>
                </a:schemeClr>
              </a:solidFill>
              <a:latin typeface="Comic Sans MS" pitchFamily="66" charset="0"/>
            </a:endParaRPr>
          </a:p>
          <a:p>
            <a:pPr eaLnBrk="1" hangingPunct="1">
              <a:defRPr/>
            </a:pPr>
            <a:r>
              <a:rPr lang="en-US" sz="2600" dirty="0" smtClean="0">
                <a:solidFill>
                  <a:schemeClr val="bg2">
                    <a:lumMod val="50000"/>
                  </a:schemeClr>
                </a:solidFill>
                <a:latin typeface="Comic Sans MS" pitchFamily="66" charset="0"/>
              </a:rPr>
              <a:t>W	0	  1	     2		3	4	    5</a:t>
            </a:r>
          </a:p>
        </p:txBody>
      </p:sp>
      <p:sp>
        <p:nvSpPr>
          <p:cNvPr id="93233" name="TextBox 10"/>
          <p:cNvSpPr txBox="1">
            <a:spLocks noChangeArrowheads="1"/>
          </p:cNvSpPr>
          <p:nvPr/>
        </p:nvSpPr>
        <p:spPr bwMode="auto">
          <a:xfrm>
            <a:off x="457200" y="1539875"/>
            <a:ext cx="5334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dirty="0" smtClean="0">
                <a:solidFill>
                  <a:schemeClr val="bg2">
                    <a:lumMod val="50000"/>
                  </a:schemeClr>
                </a:solidFill>
                <a:latin typeface="Comic Sans MS" pitchFamily="66" charset="0"/>
              </a:rPr>
              <a:t>i</a:t>
            </a: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0</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1</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2</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3</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4</a:t>
            </a:r>
          </a:p>
        </p:txBody>
      </p:sp>
      <p:sp>
        <p:nvSpPr>
          <p:cNvPr id="97330" name="TextBox 7"/>
          <p:cNvSpPr txBox="1">
            <a:spLocks noChangeArrowheads="1"/>
          </p:cNvSpPr>
          <p:nvPr/>
        </p:nvSpPr>
        <p:spPr bwMode="auto">
          <a:xfrm>
            <a:off x="1092200" y="481013"/>
            <a:ext cx="38369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a:solidFill>
                  <a:srgbClr val="FF3300"/>
                </a:solidFill>
                <a:latin typeface="Comic Sans MS" panose="030F0702030302020204" pitchFamily="66" charset="0"/>
              </a:rPr>
              <a:t> (2,3), (3,4), (4,5), (5,6)</a:t>
            </a:r>
          </a:p>
        </p:txBody>
      </p:sp>
      <p:sp>
        <p:nvSpPr>
          <p:cNvPr id="97331" name="TextBox 12"/>
          <p:cNvSpPr txBox="1">
            <a:spLocks noChangeArrowheads="1"/>
          </p:cNvSpPr>
          <p:nvPr/>
        </p:nvSpPr>
        <p:spPr bwMode="auto">
          <a:xfrm>
            <a:off x="1066800" y="923925"/>
            <a:ext cx="7620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b="1">
                <a:solidFill>
                  <a:srgbClr val="C00000"/>
                </a:solidFill>
                <a:latin typeface="Comic Sans MS" panose="030F0702030302020204" pitchFamily="66" charset="0"/>
              </a:rPr>
              <a:t>As w&lt;w</a:t>
            </a:r>
            <a:r>
              <a:rPr lang="en-US" altLang="en-US" sz="2600" b="1" baseline="-25000">
                <a:solidFill>
                  <a:srgbClr val="C00000"/>
                </a:solidFill>
                <a:latin typeface="Comic Sans MS" panose="030F0702030302020204" pitchFamily="66" charset="0"/>
              </a:rPr>
              <a:t>4</a:t>
            </a:r>
            <a:r>
              <a:rPr lang="en-US" altLang="en-US" sz="2600" b="1">
                <a:solidFill>
                  <a:srgbClr val="C00000"/>
                </a:solidFill>
                <a:latin typeface="Comic Sans MS" panose="030F0702030302020204" pitchFamily="66" charset="0"/>
              </a:rPr>
              <a:t> ;  m[4,1] = m[4-1,1] = m[3,1]</a:t>
            </a:r>
          </a:p>
        </p:txBody>
      </p:sp>
      <p:cxnSp>
        <p:nvCxnSpPr>
          <p:cNvPr id="3" name="Straight Arrow Connector 2"/>
          <p:cNvCxnSpPr>
            <a:cxnSpLocks noChangeShapeType="1"/>
          </p:cNvCxnSpPr>
          <p:nvPr/>
        </p:nvCxnSpPr>
        <p:spPr bwMode="auto">
          <a:xfrm>
            <a:off x="3221038" y="5029200"/>
            <a:ext cx="0" cy="457200"/>
          </a:xfrm>
          <a:prstGeom prst="straightConnector1">
            <a:avLst/>
          </a:prstGeom>
          <a:noFill/>
          <a:ln w="381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371600" y="2133600"/>
          <a:ext cx="7315200" cy="4040188"/>
        </p:xfrm>
        <a:graphic>
          <a:graphicData uri="http://schemas.openxmlformats.org/drawingml/2006/table">
            <a:tbl>
              <a:tblPr>
                <a:tableStyleId>{0505E3EF-67EA-436B-97B2-0124C06EBD24}</a:tableStyleId>
              </a:tblPr>
              <a:tblGrid>
                <a:gridCol w="1219200"/>
                <a:gridCol w="1219200"/>
                <a:gridCol w="1219200"/>
                <a:gridCol w="1219200"/>
                <a:gridCol w="1219200"/>
                <a:gridCol w="1219200"/>
              </a:tblGrid>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Calibri" charset="0"/>
                          <a:ea typeface="ヒラギノ角ゴ Pro W3" charset="0"/>
                          <a:cs typeface="ヒラギノ角ゴ Pro W3" charset="0"/>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bl>
          </a:graphicData>
        </a:graphic>
      </p:graphicFrame>
      <p:sp>
        <p:nvSpPr>
          <p:cNvPr id="98349"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9835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B92CC107-C03A-4E55-A320-A21514A2A382}" type="slidenum">
              <a:rPr lang="en-US" altLang="en-US" sz="1200">
                <a:solidFill>
                  <a:srgbClr val="045C75"/>
                </a:solidFill>
              </a:rPr>
              <a:pPr eaLnBrk="1" hangingPunct="1"/>
              <a:t>77</a:t>
            </a:fld>
            <a:endParaRPr lang="en-US" altLang="en-US" sz="1200">
              <a:solidFill>
                <a:srgbClr val="045C75"/>
              </a:solidFill>
            </a:endParaRPr>
          </a:p>
        </p:txBody>
      </p:sp>
      <p:cxnSp>
        <p:nvCxnSpPr>
          <p:cNvPr id="7" name="Straight Connector 6"/>
          <p:cNvCxnSpPr/>
          <p:nvPr/>
        </p:nvCxnSpPr>
        <p:spPr>
          <a:xfrm rot="16200000" flipV="1">
            <a:off x="495300" y="1257300"/>
            <a:ext cx="9144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93232" name="TextBox 8"/>
          <p:cNvSpPr txBox="1">
            <a:spLocks noChangeArrowheads="1"/>
          </p:cNvSpPr>
          <p:nvPr/>
        </p:nvSpPr>
        <p:spPr bwMode="auto">
          <a:xfrm>
            <a:off x="990600" y="973138"/>
            <a:ext cx="76200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endParaRPr lang="en-US" sz="2600" dirty="0" smtClean="0">
              <a:solidFill>
                <a:schemeClr val="bg2">
                  <a:lumMod val="50000"/>
                </a:schemeClr>
              </a:solidFill>
              <a:latin typeface="Comic Sans MS" pitchFamily="66" charset="0"/>
            </a:endParaRPr>
          </a:p>
          <a:p>
            <a:pPr eaLnBrk="1" hangingPunct="1">
              <a:defRPr/>
            </a:pPr>
            <a:r>
              <a:rPr lang="en-US" sz="2600" dirty="0" smtClean="0">
                <a:solidFill>
                  <a:schemeClr val="bg2">
                    <a:lumMod val="50000"/>
                  </a:schemeClr>
                </a:solidFill>
                <a:latin typeface="Comic Sans MS" pitchFamily="66" charset="0"/>
              </a:rPr>
              <a:t>W	0	  1	     2		3	4	    5</a:t>
            </a:r>
          </a:p>
        </p:txBody>
      </p:sp>
      <p:sp>
        <p:nvSpPr>
          <p:cNvPr id="93233" name="TextBox 10"/>
          <p:cNvSpPr txBox="1">
            <a:spLocks noChangeArrowheads="1"/>
          </p:cNvSpPr>
          <p:nvPr/>
        </p:nvSpPr>
        <p:spPr bwMode="auto">
          <a:xfrm>
            <a:off x="457200" y="1539875"/>
            <a:ext cx="5334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dirty="0" smtClean="0">
                <a:solidFill>
                  <a:schemeClr val="bg2">
                    <a:lumMod val="50000"/>
                  </a:schemeClr>
                </a:solidFill>
                <a:latin typeface="Comic Sans MS" pitchFamily="66" charset="0"/>
              </a:rPr>
              <a:t>i</a:t>
            </a: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0</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1</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2</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3</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4</a:t>
            </a:r>
          </a:p>
        </p:txBody>
      </p:sp>
      <p:sp>
        <p:nvSpPr>
          <p:cNvPr id="98354" name="TextBox 7"/>
          <p:cNvSpPr txBox="1">
            <a:spLocks noChangeArrowheads="1"/>
          </p:cNvSpPr>
          <p:nvPr/>
        </p:nvSpPr>
        <p:spPr bwMode="auto">
          <a:xfrm>
            <a:off x="1092200" y="152400"/>
            <a:ext cx="38369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a:solidFill>
                  <a:srgbClr val="FF3300"/>
                </a:solidFill>
                <a:latin typeface="Comic Sans MS" panose="030F0702030302020204" pitchFamily="66" charset="0"/>
              </a:rPr>
              <a:t> (2,3), (3,4), (4,5), (5,6)</a:t>
            </a:r>
          </a:p>
        </p:txBody>
      </p:sp>
      <p:sp>
        <p:nvSpPr>
          <p:cNvPr id="98355" name="TextBox 12"/>
          <p:cNvSpPr txBox="1">
            <a:spLocks noChangeArrowheads="1"/>
          </p:cNvSpPr>
          <p:nvPr/>
        </p:nvSpPr>
        <p:spPr bwMode="auto">
          <a:xfrm>
            <a:off x="304800" y="609600"/>
            <a:ext cx="8839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b="1">
                <a:solidFill>
                  <a:srgbClr val="C00000"/>
                </a:solidFill>
                <a:latin typeface="Comic Sans MS" panose="030F0702030302020204" pitchFamily="66" charset="0"/>
              </a:rPr>
              <a:t>As w&gt;=w</a:t>
            </a:r>
            <a:r>
              <a:rPr lang="en-US" altLang="en-US" sz="2600" b="1" baseline="-25000">
                <a:solidFill>
                  <a:srgbClr val="C00000"/>
                </a:solidFill>
                <a:latin typeface="Comic Sans MS" panose="030F0702030302020204" pitchFamily="66" charset="0"/>
              </a:rPr>
              <a:t>1</a:t>
            </a:r>
            <a:r>
              <a:rPr lang="en-US" altLang="en-US" sz="2600" b="1">
                <a:solidFill>
                  <a:srgbClr val="C00000"/>
                </a:solidFill>
                <a:latin typeface="Comic Sans MS" panose="030F0702030302020204" pitchFamily="66" charset="0"/>
              </a:rPr>
              <a:t> ; m[1,2] = max{m[1-1,2],m[1-1,2-2]+3}</a:t>
            </a:r>
          </a:p>
          <a:p>
            <a:pPr eaLnBrk="1" hangingPunct="1"/>
            <a:r>
              <a:rPr lang="en-US" altLang="en-US" sz="2600" b="1">
                <a:solidFill>
                  <a:srgbClr val="C00000"/>
                </a:solidFill>
                <a:latin typeface="Comic Sans MS" panose="030F0702030302020204" pitchFamily="66" charset="0"/>
              </a:rPr>
              <a:t>			=max{ 0,0+3}</a:t>
            </a:r>
          </a:p>
        </p:txBody>
      </p:sp>
      <p:cxnSp>
        <p:nvCxnSpPr>
          <p:cNvPr id="3" name="Straight Arrow Connector 2"/>
          <p:cNvCxnSpPr>
            <a:cxnSpLocks noChangeShapeType="1"/>
          </p:cNvCxnSpPr>
          <p:nvPr/>
        </p:nvCxnSpPr>
        <p:spPr bwMode="auto">
          <a:xfrm>
            <a:off x="2362200" y="2743200"/>
            <a:ext cx="1752600" cy="457200"/>
          </a:xfrm>
          <a:prstGeom prst="straightConnector1">
            <a:avLst/>
          </a:prstGeom>
          <a:noFill/>
          <a:ln w="381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371600" y="2133600"/>
          <a:ext cx="7315200" cy="4040188"/>
        </p:xfrm>
        <a:graphic>
          <a:graphicData uri="http://schemas.openxmlformats.org/drawingml/2006/table">
            <a:tbl>
              <a:tblPr>
                <a:tableStyleId>{0505E3EF-67EA-436B-97B2-0124C06EBD24}</a:tableStyleId>
              </a:tblPr>
              <a:tblGrid>
                <a:gridCol w="1219200"/>
                <a:gridCol w="1219200"/>
                <a:gridCol w="1219200"/>
                <a:gridCol w="1219200"/>
                <a:gridCol w="1219200"/>
                <a:gridCol w="1219200"/>
              </a:tblGrid>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bl>
          </a:graphicData>
        </a:graphic>
      </p:graphicFrame>
      <p:sp>
        <p:nvSpPr>
          <p:cNvPr id="99373"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9937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63F45F0F-9FAD-4E6D-9ECC-70D8BCEBF923}" type="slidenum">
              <a:rPr lang="en-US" altLang="en-US" sz="1200">
                <a:solidFill>
                  <a:srgbClr val="045C75"/>
                </a:solidFill>
              </a:rPr>
              <a:pPr eaLnBrk="1" hangingPunct="1"/>
              <a:t>78</a:t>
            </a:fld>
            <a:endParaRPr lang="en-US" altLang="en-US" sz="1200">
              <a:solidFill>
                <a:srgbClr val="045C75"/>
              </a:solidFill>
            </a:endParaRPr>
          </a:p>
        </p:txBody>
      </p:sp>
      <p:cxnSp>
        <p:nvCxnSpPr>
          <p:cNvPr id="7" name="Straight Connector 6"/>
          <p:cNvCxnSpPr/>
          <p:nvPr/>
        </p:nvCxnSpPr>
        <p:spPr>
          <a:xfrm rot="16200000" flipV="1">
            <a:off x="495300" y="1257300"/>
            <a:ext cx="9144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93232" name="TextBox 8"/>
          <p:cNvSpPr txBox="1">
            <a:spLocks noChangeArrowheads="1"/>
          </p:cNvSpPr>
          <p:nvPr/>
        </p:nvSpPr>
        <p:spPr bwMode="auto">
          <a:xfrm>
            <a:off x="990600" y="973138"/>
            <a:ext cx="76200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endParaRPr lang="en-US" sz="2600" dirty="0" smtClean="0">
              <a:solidFill>
                <a:schemeClr val="bg2">
                  <a:lumMod val="50000"/>
                </a:schemeClr>
              </a:solidFill>
              <a:latin typeface="Comic Sans MS" pitchFamily="66" charset="0"/>
            </a:endParaRPr>
          </a:p>
          <a:p>
            <a:pPr eaLnBrk="1" hangingPunct="1">
              <a:defRPr/>
            </a:pPr>
            <a:r>
              <a:rPr lang="en-US" sz="2600" dirty="0" smtClean="0">
                <a:solidFill>
                  <a:schemeClr val="bg2">
                    <a:lumMod val="50000"/>
                  </a:schemeClr>
                </a:solidFill>
                <a:latin typeface="Comic Sans MS" pitchFamily="66" charset="0"/>
              </a:rPr>
              <a:t>W	0	  1	     2		3	4	    5</a:t>
            </a:r>
          </a:p>
        </p:txBody>
      </p:sp>
      <p:sp>
        <p:nvSpPr>
          <p:cNvPr id="93233" name="TextBox 10"/>
          <p:cNvSpPr txBox="1">
            <a:spLocks noChangeArrowheads="1"/>
          </p:cNvSpPr>
          <p:nvPr/>
        </p:nvSpPr>
        <p:spPr bwMode="auto">
          <a:xfrm>
            <a:off x="457200" y="1539875"/>
            <a:ext cx="5334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dirty="0" smtClean="0">
                <a:solidFill>
                  <a:schemeClr val="bg2">
                    <a:lumMod val="50000"/>
                  </a:schemeClr>
                </a:solidFill>
                <a:latin typeface="Comic Sans MS" pitchFamily="66" charset="0"/>
              </a:rPr>
              <a:t>i</a:t>
            </a: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0</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1</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2</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3</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4</a:t>
            </a:r>
          </a:p>
        </p:txBody>
      </p:sp>
      <p:sp>
        <p:nvSpPr>
          <p:cNvPr id="99378" name="TextBox 7"/>
          <p:cNvSpPr txBox="1">
            <a:spLocks noChangeArrowheads="1"/>
          </p:cNvSpPr>
          <p:nvPr/>
        </p:nvSpPr>
        <p:spPr bwMode="auto">
          <a:xfrm>
            <a:off x="1092200" y="498475"/>
            <a:ext cx="38369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a:solidFill>
                  <a:srgbClr val="FF3300"/>
                </a:solidFill>
                <a:latin typeface="Comic Sans MS" panose="030F0702030302020204" pitchFamily="66" charset="0"/>
              </a:rPr>
              <a:t> (2,3), (3,4), (4,5), (5,6)</a:t>
            </a:r>
          </a:p>
        </p:txBody>
      </p:sp>
      <p:sp>
        <p:nvSpPr>
          <p:cNvPr id="99379" name="TextBox 12"/>
          <p:cNvSpPr txBox="1">
            <a:spLocks noChangeArrowheads="1"/>
          </p:cNvSpPr>
          <p:nvPr/>
        </p:nvSpPr>
        <p:spPr bwMode="auto">
          <a:xfrm>
            <a:off x="723900" y="879475"/>
            <a:ext cx="84201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b="1">
                <a:solidFill>
                  <a:srgbClr val="C00000"/>
                </a:solidFill>
                <a:latin typeface="Comic Sans MS" panose="030F0702030302020204" pitchFamily="66" charset="0"/>
              </a:rPr>
              <a:t>As w&lt;w</a:t>
            </a:r>
            <a:r>
              <a:rPr lang="en-US" altLang="en-US" sz="2600" b="1" baseline="-25000">
                <a:solidFill>
                  <a:srgbClr val="C00000"/>
                </a:solidFill>
                <a:latin typeface="Comic Sans MS" panose="030F0702030302020204" pitchFamily="66" charset="0"/>
              </a:rPr>
              <a:t>2</a:t>
            </a:r>
            <a:r>
              <a:rPr lang="en-US" altLang="en-US" sz="2600" b="1">
                <a:solidFill>
                  <a:srgbClr val="C00000"/>
                </a:solidFill>
                <a:latin typeface="Comic Sans MS" panose="030F0702030302020204" pitchFamily="66" charset="0"/>
              </a:rPr>
              <a:t> ;  m[2,2] = m[2-1,2] = m[1,2]</a:t>
            </a:r>
          </a:p>
        </p:txBody>
      </p:sp>
      <p:cxnSp>
        <p:nvCxnSpPr>
          <p:cNvPr id="3" name="Straight Arrow Connector 2"/>
          <p:cNvCxnSpPr>
            <a:cxnSpLocks noChangeShapeType="1"/>
          </p:cNvCxnSpPr>
          <p:nvPr/>
        </p:nvCxnSpPr>
        <p:spPr bwMode="auto">
          <a:xfrm>
            <a:off x="4419600" y="3429000"/>
            <a:ext cx="0" cy="381000"/>
          </a:xfrm>
          <a:prstGeom prst="straightConnector1">
            <a:avLst/>
          </a:prstGeom>
          <a:noFill/>
          <a:ln w="381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371600" y="2133600"/>
          <a:ext cx="7315200" cy="4040188"/>
        </p:xfrm>
        <a:graphic>
          <a:graphicData uri="http://schemas.openxmlformats.org/drawingml/2006/table">
            <a:tbl>
              <a:tblPr>
                <a:tableStyleId>{0505E3EF-67EA-436B-97B2-0124C06EBD24}</a:tableStyleId>
              </a:tblPr>
              <a:tblGrid>
                <a:gridCol w="1219200"/>
                <a:gridCol w="1219200"/>
                <a:gridCol w="1219200"/>
                <a:gridCol w="1219200"/>
                <a:gridCol w="1219200"/>
                <a:gridCol w="1219200"/>
              </a:tblGrid>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Calibri" charset="0"/>
                          <a:ea typeface="ヒラギノ角ゴ Pro W3" charset="0"/>
                          <a:cs typeface="ヒラギノ角ゴ Pro W3" charset="0"/>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bl>
          </a:graphicData>
        </a:graphic>
      </p:graphicFrame>
      <p:sp>
        <p:nvSpPr>
          <p:cNvPr id="100397"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0039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F7103621-FE9B-47DC-8068-9B687199E278}" type="slidenum">
              <a:rPr lang="en-US" altLang="en-US" sz="1200">
                <a:solidFill>
                  <a:srgbClr val="045C75"/>
                </a:solidFill>
              </a:rPr>
              <a:pPr eaLnBrk="1" hangingPunct="1"/>
              <a:t>79</a:t>
            </a:fld>
            <a:endParaRPr lang="en-US" altLang="en-US" sz="1200">
              <a:solidFill>
                <a:srgbClr val="045C75"/>
              </a:solidFill>
            </a:endParaRPr>
          </a:p>
        </p:txBody>
      </p:sp>
      <p:cxnSp>
        <p:nvCxnSpPr>
          <p:cNvPr id="7" name="Straight Connector 6"/>
          <p:cNvCxnSpPr/>
          <p:nvPr/>
        </p:nvCxnSpPr>
        <p:spPr>
          <a:xfrm rot="16200000" flipV="1">
            <a:off x="495300" y="1257300"/>
            <a:ext cx="9144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93232" name="TextBox 8"/>
          <p:cNvSpPr txBox="1">
            <a:spLocks noChangeArrowheads="1"/>
          </p:cNvSpPr>
          <p:nvPr/>
        </p:nvSpPr>
        <p:spPr bwMode="auto">
          <a:xfrm>
            <a:off x="990600" y="973138"/>
            <a:ext cx="76200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endParaRPr lang="en-US" sz="2600" dirty="0" smtClean="0">
              <a:solidFill>
                <a:schemeClr val="bg2">
                  <a:lumMod val="50000"/>
                </a:schemeClr>
              </a:solidFill>
              <a:latin typeface="Comic Sans MS" pitchFamily="66" charset="0"/>
            </a:endParaRPr>
          </a:p>
          <a:p>
            <a:pPr eaLnBrk="1" hangingPunct="1">
              <a:defRPr/>
            </a:pPr>
            <a:r>
              <a:rPr lang="en-US" sz="2600" dirty="0" smtClean="0">
                <a:solidFill>
                  <a:schemeClr val="bg2">
                    <a:lumMod val="50000"/>
                  </a:schemeClr>
                </a:solidFill>
                <a:latin typeface="Comic Sans MS" pitchFamily="66" charset="0"/>
              </a:rPr>
              <a:t>W	0	  1	     2		3	4	    5</a:t>
            </a:r>
          </a:p>
        </p:txBody>
      </p:sp>
      <p:sp>
        <p:nvSpPr>
          <p:cNvPr id="93233" name="TextBox 10"/>
          <p:cNvSpPr txBox="1">
            <a:spLocks noChangeArrowheads="1"/>
          </p:cNvSpPr>
          <p:nvPr/>
        </p:nvSpPr>
        <p:spPr bwMode="auto">
          <a:xfrm>
            <a:off x="457200" y="1539875"/>
            <a:ext cx="5334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dirty="0" smtClean="0">
                <a:solidFill>
                  <a:schemeClr val="bg2">
                    <a:lumMod val="50000"/>
                  </a:schemeClr>
                </a:solidFill>
                <a:latin typeface="Comic Sans MS" pitchFamily="66" charset="0"/>
              </a:rPr>
              <a:t>i</a:t>
            </a: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0</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1</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2</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3</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4</a:t>
            </a:r>
          </a:p>
        </p:txBody>
      </p:sp>
      <p:sp>
        <p:nvSpPr>
          <p:cNvPr id="100402" name="TextBox 7"/>
          <p:cNvSpPr txBox="1">
            <a:spLocks noChangeArrowheads="1"/>
          </p:cNvSpPr>
          <p:nvPr/>
        </p:nvSpPr>
        <p:spPr bwMode="auto">
          <a:xfrm>
            <a:off x="1092200" y="498475"/>
            <a:ext cx="38369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a:solidFill>
                  <a:srgbClr val="FF3300"/>
                </a:solidFill>
                <a:latin typeface="Comic Sans MS" panose="030F0702030302020204" pitchFamily="66" charset="0"/>
              </a:rPr>
              <a:t> (2,3), (3,4), (4,5), (5,6)</a:t>
            </a:r>
          </a:p>
        </p:txBody>
      </p:sp>
      <p:sp>
        <p:nvSpPr>
          <p:cNvPr id="100403" name="TextBox 12"/>
          <p:cNvSpPr txBox="1">
            <a:spLocks noChangeArrowheads="1"/>
          </p:cNvSpPr>
          <p:nvPr/>
        </p:nvSpPr>
        <p:spPr bwMode="auto">
          <a:xfrm>
            <a:off x="723900" y="879475"/>
            <a:ext cx="84201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b="1">
                <a:solidFill>
                  <a:srgbClr val="C00000"/>
                </a:solidFill>
                <a:latin typeface="Comic Sans MS" panose="030F0702030302020204" pitchFamily="66" charset="0"/>
              </a:rPr>
              <a:t>As w&lt;w</a:t>
            </a:r>
            <a:r>
              <a:rPr lang="en-US" altLang="en-US" sz="2600" b="1" baseline="-25000">
                <a:solidFill>
                  <a:srgbClr val="C00000"/>
                </a:solidFill>
                <a:latin typeface="Comic Sans MS" panose="030F0702030302020204" pitchFamily="66" charset="0"/>
              </a:rPr>
              <a:t>3</a:t>
            </a:r>
            <a:r>
              <a:rPr lang="en-US" altLang="en-US" sz="2600" b="1">
                <a:solidFill>
                  <a:srgbClr val="C00000"/>
                </a:solidFill>
                <a:latin typeface="Comic Sans MS" panose="030F0702030302020204" pitchFamily="66" charset="0"/>
              </a:rPr>
              <a:t> ;  m[3,2] = m[3-1,2] = m[2,2]</a:t>
            </a:r>
          </a:p>
        </p:txBody>
      </p:sp>
      <p:cxnSp>
        <p:nvCxnSpPr>
          <p:cNvPr id="3" name="Straight Arrow Connector 2"/>
          <p:cNvCxnSpPr>
            <a:cxnSpLocks noChangeShapeType="1"/>
          </p:cNvCxnSpPr>
          <p:nvPr/>
        </p:nvCxnSpPr>
        <p:spPr bwMode="auto">
          <a:xfrm>
            <a:off x="4419600" y="4267200"/>
            <a:ext cx="0" cy="381000"/>
          </a:xfrm>
          <a:prstGeom prst="straightConnector1">
            <a:avLst/>
          </a:prstGeom>
          <a:noFill/>
          <a:ln w="381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304800"/>
            <a:ext cx="8229600" cy="1143000"/>
          </a:xfrm>
        </p:spPr>
        <p:txBody>
          <a:bodyPr/>
          <a:lstStyle/>
          <a:p>
            <a:r>
              <a:rPr lang="en-US" altLang="en-US" sz="4600" smtClean="0">
                <a:latin typeface="Comic Sans MS" panose="030F0702030302020204" pitchFamily="66" charset="0"/>
                <a:ea typeface="ヒラギノ角ゴ Pro W3" pitchFamily="-84" charset="-128"/>
              </a:rPr>
              <a:t>DP Solution for WIS</a:t>
            </a:r>
          </a:p>
        </p:txBody>
      </p:sp>
      <p:sp>
        <p:nvSpPr>
          <p:cNvPr id="24578" name="Content Placeholder 2"/>
          <p:cNvSpPr>
            <a:spLocks noGrp="1"/>
          </p:cNvSpPr>
          <p:nvPr>
            <p:ph idx="1"/>
          </p:nvPr>
        </p:nvSpPr>
        <p:spPr>
          <a:xfrm>
            <a:off x="457200" y="1447800"/>
            <a:ext cx="8229600" cy="4800600"/>
          </a:xfrm>
        </p:spPr>
        <p:txBody>
          <a:bodyPr/>
          <a:lstStyle/>
          <a:p>
            <a:pPr>
              <a:defRPr/>
            </a:pPr>
            <a:r>
              <a:rPr lang="en-US" dirty="0" smtClean="0">
                <a:solidFill>
                  <a:schemeClr val="bg2">
                    <a:lumMod val="50000"/>
                  </a:schemeClr>
                </a:solidFill>
                <a:latin typeface="Comic Sans MS" pitchFamily="66" charset="0"/>
                <a:ea typeface="ヒラギノ角ゴ Pro W3" pitchFamily="-84" charset="-128"/>
                <a:cs typeface="Times New Roman" pitchFamily="18" charset="0"/>
              </a:rPr>
              <a:t>Either j is in the optimal solution or it is not.</a:t>
            </a:r>
          </a:p>
          <a:p>
            <a:pPr>
              <a:defRPr/>
            </a:pPr>
            <a:endParaRPr lang="en-US" dirty="0" smtClean="0">
              <a:solidFill>
                <a:schemeClr val="bg2">
                  <a:lumMod val="50000"/>
                </a:schemeClr>
              </a:solidFill>
              <a:latin typeface="Comic Sans MS" pitchFamily="66" charset="0"/>
              <a:ea typeface="ヒラギノ角ゴ Pro W3" pitchFamily="-84" charset="-128"/>
              <a:cs typeface="Times New Roman" pitchFamily="18" charset="0"/>
            </a:endParaRPr>
          </a:p>
          <a:p>
            <a:pPr lvl="1">
              <a:buFont typeface="Courier New" pitchFamily="49" charset="0"/>
              <a:buChar char="o"/>
              <a:defRPr/>
            </a:pPr>
            <a:r>
              <a:rPr lang="en-US" sz="2600" dirty="0" smtClean="0">
                <a:solidFill>
                  <a:schemeClr val="bg2">
                    <a:lumMod val="50000"/>
                  </a:schemeClr>
                </a:solidFill>
                <a:latin typeface="Comic Sans MS" pitchFamily="66" charset="0"/>
                <a:ea typeface="MS PGothic" pitchFamily="34" charset="-128"/>
              </a:rPr>
              <a:t>If it is, then  m[j] = </a:t>
            </a:r>
            <a:r>
              <a:rPr lang="en-US" sz="2600" dirty="0" err="1" smtClean="0">
                <a:solidFill>
                  <a:schemeClr val="bg2">
                    <a:lumMod val="50000"/>
                  </a:schemeClr>
                </a:solidFill>
                <a:latin typeface="Comic Sans MS" pitchFamily="66" charset="0"/>
                <a:ea typeface="MS PGothic" pitchFamily="34" charset="-128"/>
              </a:rPr>
              <a:t>p</a:t>
            </a:r>
            <a:r>
              <a:rPr lang="en-US" sz="2600" baseline="-25000" dirty="0" err="1" smtClean="0">
                <a:solidFill>
                  <a:schemeClr val="bg2">
                    <a:lumMod val="50000"/>
                  </a:schemeClr>
                </a:solidFill>
                <a:latin typeface="Comic Sans MS" pitchFamily="66" charset="0"/>
                <a:ea typeface="MS PGothic" pitchFamily="34" charset="-128"/>
              </a:rPr>
              <a:t>j</a:t>
            </a:r>
            <a:r>
              <a:rPr lang="en-US" sz="2600" dirty="0" smtClean="0">
                <a:solidFill>
                  <a:schemeClr val="bg2">
                    <a:lumMod val="50000"/>
                  </a:schemeClr>
                </a:solidFill>
                <a:latin typeface="Comic Sans MS" pitchFamily="66" charset="0"/>
                <a:ea typeface="MS PGothic" pitchFamily="34" charset="-128"/>
              </a:rPr>
              <a:t> + m[p(j)]</a:t>
            </a:r>
          </a:p>
          <a:p>
            <a:pPr lvl="1">
              <a:defRPr/>
            </a:pPr>
            <a:endParaRPr lang="en-US" sz="2600" dirty="0" smtClean="0">
              <a:solidFill>
                <a:schemeClr val="bg2">
                  <a:lumMod val="50000"/>
                </a:schemeClr>
              </a:solidFill>
              <a:latin typeface="Comic Sans MS" pitchFamily="66" charset="0"/>
              <a:ea typeface="MS PGothic" pitchFamily="34" charset="-128"/>
            </a:endParaRPr>
          </a:p>
          <a:p>
            <a:pPr lvl="1">
              <a:buFont typeface="Courier New" pitchFamily="49" charset="0"/>
              <a:buChar char="o"/>
              <a:defRPr/>
            </a:pPr>
            <a:r>
              <a:rPr lang="en-US" sz="2600" dirty="0" smtClean="0">
                <a:solidFill>
                  <a:schemeClr val="bg2">
                    <a:lumMod val="50000"/>
                  </a:schemeClr>
                </a:solidFill>
                <a:latin typeface="Comic Sans MS" pitchFamily="66" charset="0"/>
                <a:ea typeface="MS PGothic" pitchFamily="34" charset="-128"/>
              </a:rPr>
              <a:t>If it is not, then m[j] = m[j-1]</a:t>
            </a:r>
          </a:p>
          <a:p>
            <a:pPr lvl="1">
              <a:defRPr/>
            </a:pPr>
            <a:endParaRPr lang="en-US" sz="2600" dirty="0" smtClean="0">
              <a:solidFill>
                <a:schemeClr val="bg2">
                  <a:lumMod val="50000"/>
                </a:schemeClr>
              </a:solidFill>
              <a:latin typeface="Comic Sans MS" pitchFamily="66" charset="0"/>
              <a:ea typeface="MS PGothic" pitchFamily="34" charset="-128"/>
            </a:endParaRPr>
          </a:p>
          <a:p>
            <a:pPr lvl="1">
              <a:buFont typeface="Courier New" pitchFamily="49" charset="0"/>
              <a:buChar char="o"/>
              <a:defRPr/>
            </a:pPr>
            <a:r>
              <a:rPr lang="en-US" sz="2600" dirty="0" smtClean="0">
                <a:solidFill>
                  <a:schemeClr val="bg2">
                    <a:lumMod val="50000"/>
                  </a:schemeClr>
                </a:solidFill>
                <a:latin typeface="Comic Sans MS" pitchFamily="66" charset="0"/>
                <a:ea typeface="MS PGothic" pitchFamily="34" charset="-128"/>
              </a:rPr>
              <a:t> </a:t>
            </a:r>
            <a:r>
              <a:rPr lang="en-US" sz="2600" dirty="0" smtClean="0">
                <a:solidFill>
                  <a:srgbClr val="FF6600"/>
                </a:solidFill>
                <a:latin typeface="Comic Sans MS" pitchFamily="66" charset="0"/>
                <a:ea typeface="MS PGothic" pitchFamily="34" charset="-128"/>
              </a:rPr>
              <a:t>Thus, m[j]= max(</a:t>
            </a:r>
            <a:r>
              <a:rPr lang="en-US" sz="2600" dirty="0" err="1" smtClean="0">
                <a:solidFill>
                  <a:srgbClr val="FF6600"/>
                </a:solidFill>
                <a:latin typeface="Comic Sans MS" pitchFamily="66" charset="0"/>
                <a:ea typeface="MS PGothic" pitchFamily="34" charset="-128"/>
              </a:rPr>
              <a:t>p</a:t>
            </a:r>
            <a:r>
              <a:rPr lang="en-US" sz="2600" baseline="-25000" dirty="0" err="1" smtClean="0">
                <a:solidFill>
                  <a:srgbClr val="FF6600"/>
                </a:solidFill>
                <a:latin typeface="Comic Sans MS" pitchFamily="66" charset="0"/>
                <a:ea typeface="MS PGothic" pitchFamily="34" charset="-128"/>
              </a:rPr>
              <a:t>j</a:t>
            </a:r>
            <a:r>
              <a:rPr lang="en-US" sz="2600" dirty="0" smtClean="0">
                <a:solidFill>
                  <a:srgbClr val="FF6600"/>
                </a:solidFill>
                <a:latin typeface="Comic Sans MS" pitchFamily="66" charset="0"/>
                <a:ea typeface="MS PGothic" pitchFamily="34" charset="-128"/>
              </a:rPr>
              <a:t> + m[p(j)], m[j-1]) </a:t>
            </a:r>
          </a:p>
          <a:p>
            <a:pPr lvl="1">
              <a:defRPr/>
            </a:pPr>
            <a:endParaRPr lang="en-US" sz="2600" dirty="0" smtClean="0">
              <a:solidFill>
                <a:schemeClr val="bg2">
                  <a:lumMod val="50000"/>
                </a:schemeClr>
              </a:solidFill>
              <a:latin typeface="Comic Sans MS" pitchFamily="66" charset="0"/>
              <a:ea typeface="MS PGothic" pitchFamily="34" charset="-128"/>
            </a:endParaRPr>
          </a:p>
          <a:p>
            <a:pPr lvl="1">
              <a:buFont typeface="Courier New" pitchFamily="49" charset="0"/>
              <a:buChar char="o"/>
              <a:defRPr/>
            </a:pPr>
            <a:r>
              <a:rPr lang="en-US" sz="2600" dirty="0" smtClean="0">
                <a:solidFill>
                  <a:srgbClr val="FF0000"/>
                </a:solidFill>
                <a:latin typeface="Comic Sans MS" pitchFamily="66" charset="0"/>
                <a:ea typeface="ヒラギノ角ゴ Pro W3" pitchFamily="-84" charset="-128"/>
              </a:rPr>
              <a:t>Some of the problems are solved several times leading to exponential time.</a:t>
            </a:r>
          </a:p>
        </p:txBody>
      </p:sp>
      <p:sp>
        <p:nvSpPr>
          <p:cNvPr id="24579" name="Footer Placeholder 2"/>
          <p:cNvSpPr>
            <a:spLocks noGrp="1"/>
          </p:cNvSpPr>
          <p:nvPr>
            <p:ph type="ftr" sz="quarter" idx="11"/>
          </p:nvPr>
        </p:nvSpPr>
        <p:spPr bwMode="auto">
          <a:xfrm>
            <a:off x="2667000" y="6356350"/>
            <a:ext cx="3200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200" smtClean="0">
                <a:solidFill>
                  <a:srgbClr val="045C75"/>
                </a:solidFill>
              </a:rPr>
              <a:t>Workshop on Design and Analysis of Algorithms at Epitech University, France</a:t>
            </a:r>
          </a:p>
        </p:txBody>
      </p:sp>
      <p:sp>
        <p:nvSpPr>
          <p:cNvPr id="245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281837B1-7197-4385-BB30-C7BE7ACC756F}" type="slidenum">
              <a:rPr lang="en-US" altLang="en-US" sz="1200">
                <a:solidFill>
                  <a:srgbClr val="045C75"/>
                </a:solidFill>
              </a:rPr>
              <a:pPr eaLnBrk="1" hangingPunct="1"/>
              <a:t>8</a:t>
            </a:fld>
            <a:endParaRPr lang="en-US" altLang="en-US" sz="1200">
              <a:solidFill>
                <a:srgbClr val="045C75"/>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8">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578">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578">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4578">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457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371600" y="2133600"/>
          <a:ext cx="7315200" cy="4040188"/>
        </p:xfrm>
        <a:graphic>
          <a:graphicData uri="http://schemas.openxmlformats.org/drawingml/2006/table">
            <a:tbl>
              <a:tblPr>
                <a:tableStyleId>{0505E3EF-67EA-436B-97B2-0124C06EBD24}</a:tableStyleId>
              </a:tblPr>
              <a:tblGrid>
                <a:gridCol w="1219200"/>
                <a:gridCol w="1219200"/>
                <a:gridCol w="1219200"/>
                <a:gridCol w="1219200"/>
                <a:gridCol w="1219200"/>
                <a:gridCol w="1219200"/>
              </a:tblGrid>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Calibri" charset="0"/>
                          <a:ea typeface="ヒラギノ角ゴ Pro W3" charset="0"/>
                          <a:cs typeface="ヒラギノ角ゴ Pro W3" charset="0"/>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Calibri" charset="0"/>
                          <a:ea typeface="ヒラギノ角ゴ Pro W3" charset="0"/>
                          <a:cs typeface="ヒラギノ角ゴ Pro W3" charset="0"/>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bl>
          </a:graphicData>
        </a:graphic>
      </p:graphicFrame>
      <p:sp>
        <p:nvSpPr>
          <p:cNvPr id="101421"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0142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7C16F4E7-2777-457A-8B6E-6C660E484C06}" type="slidenum">
              <a:rPr lang="en-US" altLang="en-US" sz="1200">
                <a:solidFill>
                  <a:srgbClr val="045C75"/>
                </a:solidFill>
              </a:rPr>
              <a:pPr eaLnBrk="1" hangingPunct="1"/>
              <a:t>80</a:t>
            </a:fld>
            <a:endParaRPr lang="en-US" altLang="en-US" sz="1200">
              <a:solidFill>
                <a:srgbClr val="045C75"/>
              </a:solidFill>
            </a:endParaRPr>
          </a:p>
        </p:txBody>
      </p:sp>
      <p:cxnSp>
        <p:nvCxnSpPr>
          <p:cNvPr id="7" name="Straight Connector 6"/>
          <p:cNvCxnSpPr/>
          <p:nvPr/>
        </p:nvCxnSpPr>
        <p:spPr>
          <a:xfrm rot="16200000" flipV="1">
            <a:off x="495300" y="1257300"/>
            <a:ext cx="9144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93232" name="TextBox 8"/>
          <p:cNvSpPr txBox="1">
            <a:spLocks noChangeArrowheads="1"/>
          </p:cNvSpPr>
          <p:nvPr/>
        </p:nvSpPr>
        <p:spPr bwMode="auto">
          <a:xfrm>
            <a:off x="990600" y="973138"/>
            <a:ext cx="76200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endParaRPr lang="en-US" sz="2600" dirty="0" smtClean="0">
              <a:solidFill>
                <a:schemeClr val="bg2">
                  <a:lumMod val="50000"/>
                </a:schemeClr>
              </a:solidFill>
              <a:latin typeface="Comic Sans MS" pitchFamily="66" charset="0"/>
            </a:endParaRPr>
          </a:p>
          <a:p>
            <a:pPr eaLnBrk="1" hangingPunct="1">
              <a:defRPr/>
            </a:pPr>
            <a:r>
              <a:rPr lang="en-US" sz="2600" dirty="0" smtClean="0">
                <a:solidFill>
                  <a:schemeClr val="bg2">
                    <a:lumMod val="50000"/>
                  </a:schemeClr>
                </a:solidFill>
                <a:latin typeface="Comic Sans MS" pitchFamily="66" charset="0"/>
              </a:rPr>
              <a:t>W	0	  1	     2		3	4	    5</a:t>
            </a:r>
          </a:p>
        </p:txBody>
      </p:sp>
      <p:sp>
        <p:nvSpPr>
          <p:cNvPr id="93233" name="TextBox 10"/>
          <p:cNvSpPr txBox="1">
            <a:spLocks noChangeArrowheads="1"/>
          </p:cNvSpPr>
          <p:nvPr/>
        </p:nvSpPr>
        <p:spPr bwMode="auto">
          <a:xfrm>
            <a:off x="457200" y="1539875"/>
            <a:ext cx="5334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dirty="0" smtClean="0">
                <a:solidFill>
                  <a:schemeClr val="bg2">
                    <a:lumMod val="50000"/>
                  </a:schemeClr>
                </a:solidFill>
                <a:latin typeface="Comic Sans MS" pitchFamily="66" charset="0"/>
              </a:rPr>
              <a:t>i</a:t>
            </a: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0</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1</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2</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3</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4</a:t>
            </a:r>
          </a:p>
        </p:txBody>
      </p:sp>
      <p:sp>
        <p:nvSpPr>
          <p:cNvPr id="101426" name="TextBox 7"/>
          <p:cNvSpPr txBox="1">
            <a:spLocks noChangeArrowheads="1"/>
          </p:cNvSpPr>
          <p:nvPr/>
        </p:nvSpPr>
        <p:spPr bwMode="auto">
          <a:xfrm>
            <a:off x="1092200" y="498475"/>
            <a:ext cx="38369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a:solidFill>
                  <a:srgbClr val="FF3300"/>
                </a:solidFill>
                <a:latin typeface="Comic Sans MS" panose="030F0702030302020204" pitchFamily="66" charset="0"/>
              </a:rPr>
              <a:t> (2,3), (3,4), (4,5), (5,6)</a:t>
            </a:r>
          </a:p>
        </p:txBody>
      </p:sp>
      <p:sp>
        <p:nvSpPr>
          <p:cNvPr id="101427" name="TextBox 12"/>
          <p:cNvSpPr txBox="1">
            <a:spLocks noChangeArrowheads="1"/>
          </p:cNvSpPr>
          <p:nvPr/>
        </p:nvSpPr>
        <p:spPr bwMode="auto">
          <a:xfrm>
            <a:off x="723900" y="879475"/>
            <a:ext cx="84201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b="1">
                <a:solidFill>
                  <a:srgbClr val="C00000"/>
                </a:solidFill>
                <a:latin typeface="Comic Sans MS" panose="030F0702030302020204" pitchFamily="66" charset="0"/>
              </a:rPr>
              <a:t>As w&lt;w</a:t>
            </a:r>
            <a:r>
              <a:rPr lang="en-US" altLang="en-US" sz="2600" b="1" baseline="-25000">
                <a:solidFill>
                  <a:srgbClr val="C00000"/>
                </a:solidFill>
                <a:latin typeface="Comic Sans MS" panose="030F0702030302020204" pitchFamily="66" charset="0"/>
              </a:rPr>
              <a:t>4</a:t>
            </a:r>
            <a:r>
              <a:rPr lang="en-US" altLang="en-US" sz="2600" b="1">
                <a:solidFill>
                  <a:srgbClr val="C00000"/>
                </a:solidFill>
                <a:latin typeface="Comic Sans MS" panose="030F0702030302020204" pitchFamily="66" charset="0"/>
              </a:rPr>
              <a:t> ;  m[4,2] = m[4-1,2] = m[3,2]</a:t>
            </a:r>
          </a:p>
        </p:txBody>
      </p:sp>
      <p:cxnSp>
        <p:nvCxnSpPr>
          <p:cNvPr id="3" name="Straight Arrow Connector 2"/>
          <p:cNvCxnSpPr>
            <a:cxnSpLocks noChangeShapeType="1"/>
          </p:cNvCxnSpPr>
          <p:nvPr/>
        </p:nvCxnSpPr>
        <p:spPr bwMode="auto">
          <a:xfrm>
            <a:off x="4419600" y="5105400"/>
            <a:ext cx="0" cy="381000"/>
          </a:xfrm>
          <a:prstGeom prst="straightConnector1">
            <a:avLst/>
          </a:prstGeom>
          <a:noFill/>
          <a:ln w="381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371600" y="2133600"/>
          <a:ext cx="7315200" cy="4040188"/>
        </p:xfrm>
        <a:graphic>
          <a:graphicData uri="http://schemas.openxmlformats.org/drawingml/2006/table">
            <a:tbl>
              <a:tblPr>
                <a:tableStyleId>{0505E3EF-67EA-436B-97B2-0124C06EBD24}</a:tableStyleId>
              </a:tblPr>
              <a:tblGrid>
                <a:gridCol w="1219200"/>
                <a:gridCol w="1219200"/>
                <a:gridCol w="1219200"/>
                <a:gridCol w="1219200"/>
                <a:gridCol w="1219200"/>
                <a:gridCol w="1219200"/>
              </a:tblGrid>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Calibri" charset="0"/>
                          <a:ea typeface="ヒラギノ角ゴ Pro W3" charset="0"/>
                          <a:cs typeface="ヒラギノ角ゴ Pro W3" charset="0"/>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bl>
          </a:graphicData>
        </a:graphic>
      </p:graphicFrame>
      <p:sp>
        <p:nvSpPr>
          <p:cNvPr id="102445"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0244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2686DCD4-3E93-41AD-B399-106EAB7D2FB3}" type="slidenum">
              <a:rPr lang="en-US" altLang="en-US" sz="1200">
                <a:solidFill>
                  <a:srgbClr val="045C75"/>
                </a:solidFill>
              </a:rPr>
              <a:pPr eaLnBrk="1" hangingPunct="1"/>
              <a:t>81</a:t>
            </a:fld>
            <a:endParaRPr lang="en-US" altLang="en-US" sz="1200">
              <a:solidFill>
                <a:srgbClr val="045C75"/>
              </a:solidFill>
            </a:endParaRPr>
          </a:p>
        </p:txBody>
      </p:sp>
      <p:cxnSp>
        <p:nvCxnSpPr>
          <p:cNvPr id="7" name="Straight Connector 6"/>
          <p:cNvCxnSpPr/>
          <p:nvPr/>
        </p:nvCxnSpPr>
        <p:spPr>
          <a:xfrm rot="16200000" flipV="1">
            <a:off x="495300" y="1257300"/>
            <a:ext cx="9144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93232" name="TextBox 8"/>
          <p:cNvSpPr txBox="1">
            <a:spLocks noChangeArrowheads="1"/>
          </p:cNvSpPr>
          <p:nvPr/>
        </p:nvSpPr>
        <p:spPr bwMode="auto">
          <a:xfrm>
            <a:off x="990600" y="973138"/>
            <a:ext cx="76200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endParaRPr lang="en-US" sz="2600" dirty="0" smtClean="0">
              <a:solidFill>
                <a:schemeClr val="bg2">
                  <a:lumMod val="50000"/>
                </a:schemeClr>
              </a:solidFill>
              <a:latin typeface="Comic Sans MS" pitchFamily="66" charset="0"/>
            </a:endParaRPr>
          </a:p>
          <a:p>
            <a:pPr eaLnBrk="1" hangingPunct="1">
              <a:defRPr/>
            </a:pPr>
            <a:r>
              <a:rPr lang="en-US" sz="2600" dirty="0" smtClean="0">
                <a:solidFill>
                  <a:schemeClr val="bg2">
                    <a:lumMod val="50000"/>
                  </a:schemeClr>
                </a:solidFill>
                <a:latin typeface="Comic Sans MS" pitchFamily="66" charset="0"/>
              </a:rPr>
              <a:t>W	0	  1	     2		3	4	    5</a:t>
            </a:r>
          </a:p>
        </p:txBody>
      </p:sp>
      <p:sp>
        <p:nvSpPr>
          <p:cNvPr id="93233" name="TextBox 10"/>
          <p:cNvSpPr txBox="1">
            <a:spLocks noChangeArrowheads="1"/>
          </p:cNvSpPr>
          <p:nvPr/>
        </p:nvSpPr>
        <p:spPr bwMode="auto">
          <a:xfrm>
            <a:off x="457200" y="1539875"/>
            <a:ext cx="5334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dirty="0" smtClean="0">
                <a:solidFill>
                  <a:schemeClr val="bg2">
                    <a:lumMod val="50000"/>
                  </a:schemeClr>
                </a:solidFill>
                <a:latin typeface="Comic Sans MS" pitchFamily="66" charset="0"/>
              </a:rPr>
              <a:t>i</a:t>
            </a: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0</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1</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2</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3</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4</a:t>
            </a:r>
          </a:p>
        </p:txBody>
      </p:sp>
      <p:sp>
        <p:nvSpPr>
          <p:cNvPr id="102450" name="TextBox 7"/>
          <p:cNvSpPr txBox="1">
            <a:spLocks noChangeArrowheads="1"/>
          </p:cNvSpPr>
          <p:nvPr/>
        </p:nvSpPr>
        <p:spPr bwMode="auto">
          <a:xfrm>
            <a:off x="1092200" y="76200"/>
            <a:ext cx="38369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a:solidFill>
                  <a:srgbClr val="FF3300"/>
                </a:solidFill>
                <a:latin typeface="Comic Sans MS" panose="030F0702030302020204" pitchFamily="66" charset="0"/>
              </a:rPr>
              <a:t> (2,3), (3,4), (4,5), (5,6)</a:t>
            </a:r>
          </a:p>
        </p:txBody>
      </p:sp>
      <p:sp>
        <p:nvSpPr>
          <p:cNvPr id="102451" name="TextBox 12"/>
          <p:cNvSpPr txBox="1">
            <a:spLocks noChangeArrowheads="1"/>
          </p:cNvSpPr>
          <p:nvPr/>
        </p:nvSpPr>
        <p:spPr bwMode="auto">
          <a:xfrm>
            <a:off x="457200" y="533400"/>
            <a:ext cx="8686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b="1">
                <a:solidFill>
                  <a:srgbClr val="C00000"/>
                </a:solidFill>
                <a:latin typeface="Comic Sans MS" panose="030F0702030302020204" pitchFamily="66" charset="0"/>
              </a:rPr>
              <a:t>As w&gt;=w</a:t>
            </a:r>
            <a:r>
              <a:rPr lang="en-US" altLang="en-US" sz="2600" b="1" baseline="-25000">
                <a:solidFill>
                  <a:srgbClr val="C00000"/>
                </a:solidFill>
                <a:latin typeface="Comic Sans MS" panose="030F0702030302020204" pitchFamily="66" charset="0"/>
              </a:rPr>
              <a:t>1</a:t>
            </a:r>
            <a:r>
              <a:rPr lang="en-US" altLang="en-US" sz="2600" b="1">
                <a:solidFill>
                  <a:srgbClr val="C00000"/>
                </a:solidFill>
                <a:latin typeface="Comic Sans MS" panose="030F0702030302020204" pitchFamily="66" charset="0"/>
              </a:rPr>
              <a:t> ; m[1,3] = max{m[1-1,3],m[1-1,3-2]+3}</a:t>
            </a:r>
          </a:p>
          <a:p>
            <a:pPr eaLnBrk="1" hangingPunct="1"/>
            <a:r>
              <a:rPr lang="en-US" altLang="en-US" sz="2600" b="1">
                <a:solidFill>
                  <a:srgbClr val="C00000"/>
                </a:solidFill>
                <a:latin typeface="Comic Sans MS" panose="030F0702030302020204" pitchFamily="66" charset="0"/>
              </a:rPr>
              <a:t>			=max{ 0,0+3}</a:t>
            </a:r>
          </a:p>
        </p:txBody>
      </p:sp>
      <p:cxnSp>
        <p:nvCxnSpPr>
          <p:cNvPr id="3" name="Straight Arrow Connector 2"/>
          <p:cNvCxnSpPr>
            <a:cxnSpLocks noChangeShapeType="1"/>
          </p:cNvCxnSpPr>
          <p:nvPr/>
        </p:nvCxnSpPr>
        <p:spPr bwMode="auto">
          <a:xfrm>
            <a:off x="3505200" y="2590800"/>
            <a:ext cx="1752600" cy="533400"/>
          </a:xfrm>
          <a:prstGeom prst="straightConnector1">
            <a:avLst/>
          </a:prstGeom>
          <a:noFill/>
          <a:ln w="381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371600" y="2133600"/>
          <a:ext cx="7315200" cy="4040188"/>
        </p:xfrm>
        <a:graphic>
          <a:graphicData uri="http://schemas.openxmlformats.org/drawingml/2006/table">
            <a:tbl>
              <a:tblPr>
                <a:tableStyleId>{0505E3EF-67EA-436B-97B2-0124C06EBD24}</a:tableStyleId>
              </a:tblPr>
              <a:tblGrid>
                <a:gridCol w="1219200"/>
                <a:gridCol w="1219200"/>
                <a:gridCol w="1219200"/>
                <a:gridCol w="1219200"/>
                <a:gridCol w="1219200"/>
                <a:gridCol w="1219200"/>
              </a:tblGrid>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Calibri" charset="0"/>
                          <a:ea typeface="ヒラギノ角ゴ Pro W3" charset="0"/>
                          <a:cs typeface="ヒラギノ角ゴ Pro W3" charset="0"/>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bl>
          </a:graphicData>
        </a:graphic>
      </p:graphicFrame>
      <p:sp>
        <p:nvSpPr>
          <p:cNvPr id="103469"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0347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3B7426BC-5165-49B4-A626-081ECF94BB7A}" type="slidenum">
              <a:rPr lang="en-US" altLang="en-US" sz="1200">
                <a:solidFill>
                  <a:srgbClr val="045C75"/>
                </a:solidFill>
              </a:rPr>
              <a:pPr eaLnBrk="1" hangingPunct="1"/>
              <a:t>82</a:t>
            </a:fld>
            <a:endParaRPr lang="en-US" altLang="en-US" sz="1200">
              <a:solidFill>
                <a:srgbClr val="045C75"/>
              </a:solidFill>
            </a:endParaRPr>
          </a:p>
        </p:txBody>
      </p:sp>
      <p:cxnSp>
        <p:nvCxnSpPr>
          <p:cNvPr id="7" name="Straight Connector 6"/>
          <p:cNvCxnSpPr/>
          <p:nvPr/>
        </p:nvCxnSpPr>
        <p:spPr>
          <a:xfrm rot="16200000" flipV="1">
            <a:off x="495300" y="1257300"/>
            <a:ext cx="9144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93232" name="TextBox 8"/>
          <p:cNvSpPr txBox="1">
            <a:spLocks noChangeArrowheads="1"/>
          </p:cNvSpPr>
          <p:nvPr/>
        </p:nvSpPr>
        <p:spPr bwMode="auto">
          <a:xfrm>
            <a:off x="990600" y="973138"/>
            <a:ext cx="76200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endParaRPr lang="en-US" sz="2600" dirty="0" smtClean="0">
              <a:solidFill>
                <a:schemeClr val="bg2">
                  <a:lumMod val="50000"/>
                </a:schemeClr>
              </a:solidFill>
              <a:latin typeface="Comic Sans MS" pitchFamily="66" charset="0"/>
            </a:endParaRPr>
          </a:p>
          <a:p>
            <a:pPr eaLnBrk="1" hangingPunct="1">
              <a:defRPr/>
            </a:pPr>
            <a:r>
              <a:rPr lang="en-US" sz="2600" dirty="0" smtClean="0">
                <a:solidFill>
                  <a:schemeClr val="bg2">
                    <a:lumMod val="50000"/>
                  </a:schemeClr>
                </a:solidFill>
                <a:latin typeface="Comic Sans MS" pitchFamily="66" charset="0"/>
              </a:rPr>
              <a:t>W	0	  1	     2		3	4	    5</a:t>
            </a:r>
          </a:p>
        </p:txBody>
      </p:sp>
      <p:sp>
        <p:nvSpPr>
          <p:cNvPr id="93233" name="TextBox 10"/>
          <p:cNvSpPr txBox="1">
            <a:spLocks noChangeArrowheads="1"/>
          </p:cNvSpPr>
          <p:nvPr/>
        </p:nvSpPr>
        <p:spPr bwMode="auto">
          <a:xfrm>
            <a:off x="457200" y="1539875"/>
            <a:ext cx="5334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dirty="0" smtClean="0">
                <a:solidFill>
                  <a:schemeClr val="bg2">
                    <a:lumMod val="50000"/>
                  </a:schemeClr>
                </a:solidFill>
                <a:latin typeface="Comic Sans MS" pitchFamily="66" charset="0"/>
              </a:rPr>
              <a:t>i</a:t>
            </a: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0</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1</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2</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3</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4</a:t>
            </a:r>
          </a:p>
        </p:txBody>
      </p:sp>
      <p:sp>
        <p:nvSpPr>
          <p:cNvPr id="103474" name="TextBox 7"/>
          <p:cNvSpPr txBox="1">
            <a:spLocks noChangeArrowheads="1"/>
          </p:cNvSpPr>
          <p:nvPr/>
        </p:nvSpPr>
        <p:spPr bwMode="auto">
          <a:xfrm>
            <a:off x="1092200" y="76200"/>
            <a:ext cx="38369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a:solidFill>
                  <a:srgbClr val="FF3300"/>
                </a:solidFill>
                <a:latin typeface="Comic Sans MS" panose="030F0702030302020204" pitchFamily="66" charset="0"/>
              </a:rPr>
              <a:t> (2,3), (3,4), (4,5), (5,6)</a:t>
            </a:r>
          </a:p>
        </p:txBody>
      </p:sp>
      <p:sp>
        <p:nvSpPr>
          <p:cNvPr id="103475" name="TextBox 12"/>
          <p:cNvSpPr txBox="1">
            <a:spLocks noChangeArrowheads="1"/>
          </p:cNvSpPr>
          <p:nvPr/>
        </p:nvSpPr>
        <p:spPr bwMode="auto">
          <a:xfrm>
            <a:off x="457200" y="533400"/>
            <a:ext cx="8686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b="1">
                <a:solidFill>
                  <a:srgbClr val="C00000"/>
                </a:solidFill>
                <a:latin typeface="Comic Sans MS" panose="030F0702030302020204" pitchFamily="66" charset="0"/>
              </a:rPr>
              <a:t>As w&gt;=w</a:t>
            </a:r>
            <a:r>
              <a:rPr lang="en-US" altLang="en-US" sz="2600" b="1" baseline="-25000">
                <a:solidFill>
                  <a:srgbClr val="C00000"/>
                </a:solidFill>
                <a:latin typeface="Comic Sans MS" panose="030F0702030302020204" pitchFamily="66" charset="0"/>
              </a:rPr>
              <a:t>2</a:t>
            </a:r>
            <a:r>
              <a:rPr lang="en-US" altLang="en-US" sz="2600" b="1">
                <a:solidFill>
                  <a:srgbClr val="C00000"/>
                </a:solidFill>
                <a:latin typeface="Comic Sans MS" panose="030F0702030302020204" pitchFamily="66" charset="0"/>
              </a:rPr>
              <a:t> ;  m[2,3] = max{m[2-1,3],m[2-1,3-3]+4}</a:t>
            </a:r>
          </a:p>
          <a:p>
            <a:pPr eaLnBrk="1" hangingPunct="1"/>
            <a:r>
              <a:rPr lang="en-US" altLang="en-US" sz="2600" b="1">
                <a:solidFill>
                  <a:srgbClr val="C00000"/>
                </a:solidFill>
                <a:latin typeface="Comic Sans MS" panose="030F0702030302020204" pitchFamily="66" charset="0"/>
              </a:rPr>
              <a:t>			=max{ 3,0+4}</a:t>
            </a:r>
          </a:p>
        </p:txBody>
      </p:sp>
      <p:cxnSp>
        <p:nvCxnSpPr>
          <p:cNvPr id="3" name="Straight Arrow Connector 2"/>
          <p:cNvCxnSpPr>
            <a:cxnSpLocks noChangeShapeType="1"/>
          </p:cNvCxnSpPr>
          <p:nvPr/>
        </p:nvCxnSpPr>
        <p:spPr bwMode="auto">
          <a:xfrm>
            <a:off x="2286000" y="3352800"/>
            <a:ext cx="2971800" cy="685800"/>
          </a:xfrm>
          <a:prstGeom prst="straightConnector1">
            <a:avLst/>
          </a:prstGeom>
          <a:noFill/>
          <a:ln w="381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371600" y="2133600"/>
          <a:ext cx="7315200" cy="4040188"/>
        </p:xfrm>
        <a:graphic>
          <a:graphicData uri="http://schemas.openxmlformats.org/drawingml/2006/table">
            <a:tbl>
              <a:tblPr>
                <a:tableStyleId>{0505E3EF-67EA-436B-97B2-0124C06EBD24}</a:tableStyleId>
              </a:tblPr>
              <a:tblGrid>
                <a:gridCol w="1219200"/>
                <a:gridCol w="1219200"/>
                <a:gridCol w="1219200"/>
                <a:gridCol w="1219200"/>
                <a:gridCol w="1219200"/>
                <a:gridCol w="1219200"/>
              </a:tblGrid>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Calibri" charset="0"/>
                          <a:ea typeface="ヒラギノ角ゴ Pro W3" charset="0"/>
                          <a:cs typeface="ヒラギノ角ゴ Pro W3" charset="0"/>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bl>
          </a:graphicData>
        </a:graphic>
      </p:graphicFrame>
      <p:sp>
        <p:nvSpPr>
          <p:cNvPr id="104493"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0449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CA43C2AA-E14E-4415-A9F1-BC557CACFE61}" type="slidenum">
              <a:rPr lang="en-US" altLang="en-US" sz="1200">
                <a:solidFill>
                  <a:srgbClr val="045C75"/>
                </a:solidFill>
              </a:rPr>
              <a:pPr eaLnBrk="1" hangingPunct="1"/>
              <a:t>83</a:t>
            </a:fld>
            <a:endParaRPr lang="en-US" altLang="en-US" sz="1200">
              <a:solidFill>
                <a:srgbClr val="045C75"/>
              </a:solidFill>
            </a:endParaRPr>
          </a:p>
        </p:txBody>
      </p:sp>
      <p:cxnSp>
        <p:nvCxnSpPr>
          <p:cNvPr id="7" name="Straight Connector 6"/>
          <p:cNvCxnSpPr/>
          <p:nvPr/>
        </p:nvCxnSpPr>
        <p:spPr>
          <a:xfrm rot="16200000" flipV="1">
            <a:off x="495300" y="1257300"/>
            <a:ext cx="9144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93232" name="TextBox 8"/>
          <p:cNvSpPr txBox="1">
            <a:spLocks noChangeArrowheads="1"/>
          </p:cNvSpPr>
          <p:nvPr/>
        </p:nvSpPr>
        <p:spPr bwMode="auto">
          <a:xfrm>
            <a:off x="990600" y="973138"/>
            <a:ext cx="76200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endParaRPr lang="en-US" sz="2600" dirty="0" smtClean="0">
              <a:solidFill>
                <a:schemeClr val="bg2">
                  <a:lumMod val="50000"/>
                </a:schemeClr>
              </a:solidFill>
              <a:latin typeface="Comic Sans MS" pitchFamily="66" charset="0"/>
            </a:endParaRPr>
          </a:p>
          <a:p>
            <a:pPr eaLnBrk="1" hangingPunct="1">
              <a:defRPr/>
            </a:pPr>
            <a:r>
              <a:rPr lang="en-US" sz="2600" dirty="0" smtClean="0">
                <a:solidFill>
                  <a:schemeClr val="bg2">
                    <a:lumMod val="50000"/>
                  </a:schemeClr>
                </a:solidFill>
                <a:latin typeface="Comic Sans MS" pitchFamily="66" charset="0"/>
              </a:rPr>
              <a:t>W	0	  1	     2		3	4	    5</a:t>
            </a:r>
          </a:p>
        </p:txBody>
      </p:sp>
      <p:sp>
        <p:nvSpPr>
          <p:cNvPr id="93233" name="TextBox 10"/>
          <p:cNvSpPr txBox="1">
            <a:spLocks noChangeArrowheads="1"/>
          </p:cNvSpPr>
          <p:nvPr/>
        </p:nvSpPr>
        <p:spPr bwMode="auto">
          <a:xfrm>
            <a:off x="457200" y="1539875"/>
            <a:ext cx="5334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dirty="0" smtClean="0">
                <a:solidFill>
                  <a:schemeClr val="bg2">
                    <a:lumMod val="50000"/>
                  </a:schemeClr>
                </a:solidFill>
                <a:latin typeface="Comic Sans MS" pitchFamily="66" charset="0"/>
              </a:rPr>
              <a:t>i</a:t>
            </a: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0</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1</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2</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3</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4</a:t>
            </a:r>
          </a:p>
        </p:txBody>
      </p:sp>
      <p:sp>
        <p:nvSpPr>
          <p:cNvPr id="104498" name="TextBox 7"/>
          <p:cNvSpPr txBox="1">
            <a:spLocks noChangeArrowheads="1"/>
          </p:cNvSpPr>
          <p:nvPr/>
        </p:nvSpPr>
        <p:spPr bwMode="auto">
          <a:xfrm>
            <a:off x="1092200" y="574675"/>
            <a:ext cx="38369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a:solidFill>
                  <a:srgbClr val="FF3300"/>
                </a:solidFill>
                <a:latin typeface="Comic Sans MS" panose="030F0702030302020204" pitchFamily="66" charset="0"/>
              </a:rPr>
              <a:t> (2,3), (3,4), (4,5), (5,6)</a:t>
            </a:r>
          </a:p>
        </p:txBody>
      </p:sp>
      <p:sp>
        <p:nvSpPr>
          <p:cNvPr id="104499" name="TextBox 12"/>
          <p:cNvSpPr txBox="1">
            <a:spLocks noChangeArrowheads="1"/>
          </p:cNvSpPr>
          <p:nvPr/>
        </p:nvSpPr>
        <p:spPr bwMode="auto">
          <a:xfrm>
            <a:off x="457200" y="973138"/>
            <a:ext cx="8686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b="1">
                <a:solidFill>
                  <a:srgbClr val="C00000"/>
                </a:solidFill>
                <a:latin typeface="Comic Sans MS" panose="030F0702030302020204" pitchFamily="66" charset="0"/>
              </a:rPr>
              <a:t>As w&lt;w</a:t>
            </a:r>
            <a:r>
              <a:rPr lang="en-US" altLang="en-US" sz="2600" b="1" baseline="-25000">
                <a:solidFill>
                  <a:srgbClr val="C00000"/>
                </a:solidFill>
                <a:latin typeface="Comic Sans MS" panose="030F0702030302020204" pitchFamily="66" charset="0"/>
              </a:rPr>
              <a:t>3</a:t>
            </a:r>
            <a:r>
              <a:rPr lang="en-US" altLang="en-US" sz="2600" b="1">
                <a:solidFill>
                  <a:srgbClr val="C00000"/>
                </a:solidFill>
                <a:latin typeface="Comic Sans MS" panose="030F0702030302020204" pitchFamily="66" charset="0"/>
              </a:rPr>
              <a:t> ;  m[3,3] = m[3-1,3] = m[2,3]</a:t>
            </a:r>
          </a:p>
        </p:txBody>
      </p:sp>
      <p:cxnSp>
        <p:nvCxnSpPr>
          <p:cNvPr id="3" name="Straight Arrow Connector 2"/>
          <p:cNvCxnSpPr>
            <a:cxnSpLocks noChangeShapeType="1"/>
          </p:cNvCxnSpPr>
          <p:nvPr/>
        </p:nvCxnSpPr>
        <p:spPr bwMode="auto">
          <a:xfrm>
            <a:off x="5638800" y="4259263"/>
            <a:ext cx="0" cy="388937"/>
          </a:xfrm>
          <a:prstGeom prst="straightConnector1">
            <a:avLst/>
          </a:prstGeom>
          <a:noFill/>
          <a:ln w="381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371600" y="2133600"/>
          <a:ext cx="7315200" cy="4040188"/>
        </p:xfrm>
        <a:graphic>
          <a:graphicData uri="http://schemas.openxmlformats.org/drawingml/2006/table">
            <a:tbl>
              <a:tblPr>
                <a:tableStyleId>{0505E3EF-67EA-436B-97B2-0124C06EBD24}</a:tableStyleId>
              </a:tblPr>
              <a:tblGrid>
                <a:gridCol w="1219200"/>
                <a:gridCol w="1219200"/>
                <a:gridCol w="1219200"/>
                <a:gridCol w="1219200"/>
                <a:gridCol w="1219200"/>
                <a:gridCol w="1219200"/>
              </a:tblGrid>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bl>
          </a:graphicData>
        </a:graphic>
      </p:graphicFrame>
      <p:sp>
        <p:nvSpPr>
          <p:cNvPr id="105517"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0551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FFD102C8-8A97-4C73-B862-56E663ACAE04}" type="slidenum">
              <a:rPr lang="en-US" altLang="en-US" sz="1200">
                <a:solidFill>
                  <a:srgbClr val="045C75"/>
                </a:solidFill>
              </a:rPr>
              <a:pPr eaLnBrk="1" hangingPunct="1"/>
              <a:t>84</a:t>
            </a:fld>
            <a:endParaRPr lang="en-US" altLang="en-US" sz="1200">
              <a:solidFill>
                <a:srgbClr val="045C75"/>
              </a:solidFill>
            </a:endParaRPr>
          </a:p>
        </p:txBody>
      </p:sp>
      <p:cxnSp>
        <p:nvCxnSpPr>
          <p:cNvPr id="7" name="Straight Connector 6"/>
          <p:cNvCxnSpPr/>
          <p:nvPr/>
        </p:nvCxnSpPr>
        <p:spPr>
          <a:xfrm rot="16200000" flipV="1">
            <a:off x="495300" y="1257300"/>
            <a:ext cx="9144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93232" name="TextBox 8"/>
          <p:cNvSpPr txBox="1">
            <a:spLocks noChangeArrowheads="1"/>
          </p:cNvSpPr>
          <p:nvPr/>
        </p:nvSpPr>
        <p:spPr bwMode="auto">
          <a:xfrm>
            <a:off x="990600" y="973138"/>
            <a:ext cx="76200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endParaRPr lang="en-US" sz="2600" dirty="0" smtClean="0">
              <a:solidFill>
                <a:schemeClr val="bg2">
                  <a:lumMod val="50000"/>
                </a:schemeClr>
              </a:solidFill>
              <a:latin typeface="Comic Sans MS" pitchFamily="66" charset="0"/>
            </a:endParaRPr>
          </a:p>
          <a:p>
            <a:pPr eaLnBrk="1" hangingPunct="1">
              <a:defRPr/>
            </a:pPr>
            <a:r>
              <a:rPr lang="en-US" sz="2600" dirty="0" smtClean="0">
                <a:solidFill>
                  <a:schemeClr val="bg2">
                    <a:lumMod val="50000"/>
                  </a:schemeClr>
                </a:solidFill>
                <a:latin typeface="Comic Sans MS" pitchFamily="66" charset="0"/>
              </a:rPr>
              <a:t>W	0	  1	     2		3	4	    5</a:t>
            </a:r>
          </a:p>
        </p:txBody>
      </p:sp>
      <p:sp>
        <p:nvSpPr>
          <p:cNvPr id="93233" name="TextBox 10"/>
          <p:cNvSpPr txBox="1">
            <a:spLocks noChangeArrowheads="1"/>
          </p:cNvSpPr>
          <p:nvPr/>
        </p:nvSpPr>
        <p:spPr bwMode="auto">
          <a:xfrm>
            <a:off x="457200" y="1539875"/>
            <a:ext cx="5334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dirty="0" smtClean="0">
                <a:solidFill>
                  <a:schemeClr val="bg2">
                    <a:lumMod val="50000"/>
                  </a:schemeClr>
                </a:solidFill>
                <a:latin typeface="Comic Sans MS" pitchFamily="66" charset="0"/>
              </a:rPr>
              <a:t>i</a:t>
            </a: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0</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1</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2</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3</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4</a:t>
            </a:r>
          </a:p>
        </p:txBody>
      </p:sp>
      <p:sp>
        <p:nvSpPr>
          <p:cNvPr id="105522" name="TextBox 7"/>
          <p:cNvSpPr txBox="1">
            <a:spLocks noChangeArrowheads="1"/>
          </p:cNvSpPr>
          <p:nvPr/>
        </p:nvSpPr>
        <p:spPr bwMode="auto">
          <a:xfrm>
            <a:off x="1092200" y="574675"/>
            <a:ext cx="38369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a:solidFill>
                  <a:srgbClr val="FF3300"/>
                </a:solidFill>
                <a:latin typeface="Comic Sans MS" panose="030F0702030302020204" pitchFamily="66" charset="0"/>
              </a:rPr>
              <a:t> (2,3), (3,4), (4,5), (5,6)</a:t>
            </a:r>
          </a:p>
        </p:txBody>
      </p:sp>
      <p:sp>
        <p:nvSpPr>
          <p:cNvPr id="105523" name="TextBox 12"/>
          <p:cNvSpPr txBox="1">
            <a:spLocks noChangeArrowheads="1"/>
          </p:cNvSpPr>
          <p:nvPr/>
        </p:nvSpPr>
        <p:spPr bwMode="auto">
          <a:xfrm>
            <a:off x="457200" y="973138"/>
            <a:ext cx="8686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b="1">
                <a:solidFill>
                  <a:srgbClr val="C00000"/>
                </a:solidFill>
                <a:latin typeface="Comic Sans MS" panose="030F0702030302020204" pitchFamily="66" charset="0"/>
              </a:rPr>
              <a:t>As w&lt;w</a:t>
            </a:r>
            <a:r>
              <a:rPr lang="en-US" altLang="en-US" sz="2600" b="1" baseline="-25000">
                <a:solidFill>
                  <a:srgbClr val="C00000"/>
                </a:solidFill>
                <a:latin typeface="Comic Sans MS" panose="030F0702030302020204" pitchFamily="66" charset="0"/>
              </a:rPr>
              <a:t>4</a:t>
            </a:r>
            <a:r>
              <a:rPr lang="en-US" altLang="en-US" sz="2600" b="1">
                <a:solidFill>
                  <a:srgbClr val="C00000"/>
                </a:solidFill>
                <a:latin typeface="Comic Sans MS" panose="030F0702030302020204" pitchFamily="66" charset="0"/>
              </a:rPr>
              <a:t> ;  m[4,3] = m[4-1,3] = m[3,3]</a:t>
            </a:r>
          </a:p>
        </p:txBody>
      </p:sp>
      <p:cxnSp>
        <p:nvCxnSpPr>
          <p:cNvPr id="3" name="Straight Arrow Connector 2"/>
          <p:cNvCxnSpPr>
            <a:cxnSpLocks noChangeShapeType="1"/>
          </p:cNvCxnSpPr>
          <p:nvPr/>
        </p:nvCxnSpPr>
        <p:spPr bwMode="auto">
          <a:xfrm>
            <a:off x="5640388" y="5029200"/>
            <a:ext cx="0" cy="388938"/>
          </a:xfrm>
          <a:prstGeom prst="straightConnector1">
            <a:avLst/>
          </a:prstGeom>
          <a:noFill/>
          <a:ln w="381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371600" y="2133600"/>
          <a:ext cx="7315200" cy="4040188"/>
        </p:xfrm>
        <a:graphic>
          <a:graphicData uri="http://schemas.openxmlformats.org/drawingml/2006/table">
            <a:tbl>
              <a:tblPr>
                <a:tableStyleId>{0505E3EF-67EA-436B-97B2-0124C06EBD24}</a:tableStyleId>
              </a:tblPr>
              <a:tblGrid>
                <a:gridCol w="1219200"/>
                <a:gridCol w="1219200"/>
                <a:gridCol w="1219200"/>
                <a:gridCol w="1219200"/>
                <a:gridCol w="1219200"/>
                <a:gridCol w="1219200"/>
              </a:tblGrid>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Calibri" charset="0"/>
                          <a:ea typeface="ヒラギノ角ゴ Pro W3" charset="0"/>
                          <a:cs typeface="ヒラギノ角ゴ Pro W3" charset="0"/>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bl>
          </a:graphicData>
        </a:graphic>
      </p:graphicFrame>
      <p:sp>
        <p:nvSpPr>
          <p:cNvPr id="106541"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0654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14EBE1F7-3490-4A21-8C63-F3C1A7A75B76}" type="slidenum">
              <a:rPr lang="en-US" altLang="en-US" sz="1200">
                <a:solidFill>
                  <a:srgbClr val="045C75"/>
                </a:solidFill>
              </a:rPr>
              <a:pPr eaLnBrk="1" hangingPunct="1"/>
              <a:t>85</a:t>
            </a:fld>
            <a:endParaRPr lang="en-US" altLang="en-US" sz="1200">
              <a:solidFill>
                <a:srgbClr val="045C75"/>
              </a:solidFill>
            </a:endParaRPr>
          </a:p>
        </p:txBody>
      </p:sp>
      <p:cxnSp>
        <p:nvCxnSpPr>
          <p:cNvPr id="7" name="Straight Connector 6"/>
          <p:cNvCxnSpPr/>
          <p:nvPr/>
        </p:nvCxnSpPr>
        <p:spPr>
          <a:xfrm rot="16200000" flipV="1">
            <a:off x="495300" y="1257300"/>
            <a:ext cx="9144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93232" name="TextBox 8"/>
          <p:cNvSpPr txBox="1">
            <a:spLocks noChangeArrowheads="1"/>
          </p:cNvSpPr>
          <p:nvPr/>
        </p:nvSpPr>
        <p:spPr bwMode="auto">
          <a:xfrm>
            <a:off x="990600" y="973138"/>
            <a:ext cx="76200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endParaRPr lang="en-US" sz="2600" dirty="0" smtClean="0">
              <a:solidFill>
                <a:schemeClr val="bg2">
                  <a:lumMod val="50000"/>
                </a:schemeClr>
              </a:solidFill>
              <a:latin typeface="Comic Sans MS" pitchFamily="66" charset="0"/>
            </a:endParaRPr>
          </a:p>
          <a:p>
            <a:pPr eaLnBrk="1" hangingPunct="1">
              <a:defRPr/>
            </a:pPr>
            <a:r>
              <a:rPr lang="en-US" sz="2600" dirty="0" smtClean="0">
                <a:solidFill>
                  <a:schemeClr val="bg2">
                    <a:lumMod val="50000"/>
                  </a:schemeClr>
                </a:solidFill>
                <a:latin typeface="Comic Sans MS" pitchFamily="66" charset="0"/>
              </a:rPr>
              <a:t>W	0	  1	     2		3	4	    5</a:t>
            </a:r>
          </a:p>
        </p:txBody>
      </p:sp>
      <p:sp>
        <p:nvSpPr>
          <p:cNvPr id="93233" name="TextBox 10"/>
          <p:cNvSpPr txBox="1">
            <a:spLocks noChangeArrowheads="1"/>
          </p:cNvSpPr>
          <p:nvPr/>
        </p:nvSpPr>
        <p:spPr bwMode="auto">
          <a:xfrm>
            <a:off x="457200" y="1539875"/>
            <a:ext cx="5334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dirty="0" smtClean="0">
                <a:solidFill>
                  <a:schemeClr val="bg2">
                    <a:lumMod val="50000"/>
                  </a:schemeClr>
                </a:solidFill>
                <a:latin typeface="Comic Sans MS" pitchFamily="66" charset="0"/>
              </a:rPr>
              <a:t>i</a:t>
            </a: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0</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1</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2</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3</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4</a:t>
            </a:r>
          </a:p>
        </p:txBody>
      </p:sp>
      <p:sp>
        <p:nvSpPr>
          <p:cNvPr id="106546" name="TextBox 7"/>
          <p:cNvSpPr txBox="1">
            <a:spLocks noChangeArrowheads="1"/>
          </p:cNvSpPr>
          <p:nvPr/>
        </p:nvSpPr>
        <p:spPr bwMode="auto">
          <a:xfrm>
            <a:off x="1065213" y="136525"/>
            <a:ext cx="3835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a:solidFill>
                  <a:srgbClr val="FF3300"/>
                </a:solidFill>
                <a:latin typeface="Comic Sans MS" panose="030F0702030302020204" pitchFamily="66" charset="0"/>
              </a:rPr>
              <a:t> (2,3), (3,4), (4,5), (5,6)</a:t>
            </a:r>
          </a:p>
        </p:txBody>
      </p:sp>
      <p:sp>
        <p:nvSpPr>
          <p:cNvPr id="106547" name="TextBox 12"/>
          <p:cNvSpPr txBox="1">
            <a:spLocks noChangeArrowheads="1"/>
          </p:cNvSpPr>
          <p:nvPr/>
        </p:nvSpPr>
        <p:spPr bwMode="auto">
          <a:xfrm>
            <a:off x="457200" y="533400"/>
            <a:ext cx="8686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b="1">
                <a:solidFill>
                  <a:srgbClr val="C00000"/>
                </a:solidFill>
                <a:latin typeface="Comic Sans MS" panose="030F0702030302020204" pitchFamily="66" charset="0"/>
              </a:rPr>
              <a:t>As w&gt;=w</a:t>
            </a:r>
            <a:r>
              <a:rPr lang="en-US" altLang="en-US" sz="2600" b="1" baseline="-25000">
                <a:solidFill>
                  <a:srgbClr val="C00000"/>
                </a:solidFill>
                <a:latin typeface="Comic Sans MS" panose="030F0702030302020204" pitchFamily="66" charset="0"/>
              </a:rPr>
              <a:t>1</a:t>
            </a:r>
            <a:r>
              <a:rPr lang="en-US" altLang="en-US" sz="2600" b="1">
                <a:solidFill>
                  <a:srgbClr val="C00000"/>
                </a:solidFill>
                <a:latin typeface="Comic Sans MS" panose="030F0702030302020204" pitchFamily="66" charset="0"/>
              </a:rPr>
              <a:t> ; m[1,4] = max{m[1-1,4],m[1-1,4-2]+3}</a:t>
            </a:r>
          </a:p>
          <a:p>
            <a:pPr eaLnBrk="1" hangingPunct="1"/>
            <a:r>
              <a:rPr lang="en-US" altLang="en-US" sz="2600" b="1">
                <a:solidFill>
                  <a:srgbClr val="C00000"/>
                </a:solidFill>
                <a:latin typeface="Comic Sans MS" panose="030F0702030302020204" pitchFamily="66" charset="0"/>
              </a:rPr>
              <a:t>			=max{ 0,0+3}</a:t>
            </a:r>
          </a:p>
        </p:txBody>
      </p:sp>
      <p:cxnSp>
        <p:nvCxnSpPr>
          <p:cNvPr id="3" name="Straight Arrow Connector 2"/>
          <p:cNvCxnSpPr>
            <a:cxnSpLocks noChangeShapeType="1"/>
          </p:cNvCxnSpPr>
          <p:nvPr/>
        </p:nvCxnSpPr>
        <p:spPr bwMode="auto">
          <a:xfrm>
            <a:off x="4800600" y="2667000"/>
            <a:ext cx="1752600" cy="533400"/>
          </a:xfrm>
          <a:prstGeom prst="straightConnector1">
            <a:avLst/>
          </a:prstGeom>
          <a:noFill/>
          <a:ln w="381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371600" y="2133600"/>
          <a:ext cx="7315200" cy="4040188"/>
        </p:xfrm>
        <a:graphic>
          <a:graphicData uri="http://schemas.openxmlformats.org/drawingml/2006/table">
            <a:tbl>
              <a:tblPr>
                <a:tableStyleId>{0505E3EF-67EA-436B-97B2-0124C06EBD24}</a:tableStyleId>
              </a:tblPr>
              <a:tblGrid>
                <a:gridCol w="1219200"/>
                <a:gridCol w="1219200"/>
                <a:gridCol w="1219200"/>
                <a:gridCol w="1219200"/>
                <a:gridCol w="1219200"/>
                <a:gridCol w="1219200"/>
              </a:tblGrid>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Calibri" charset="0"/>
                          <a:ea typeface="ヒラギノ角ゴ Pro W3" charset="0"/>
                          <a:cs typeface="ヒラギノ角ゴ Pro W3" charset="0"/>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bl>
          </a:graphicData>
        </a:graphic>
      </p:graphicFrame>
      <p:sp>
        <p:nvSpPr>
          <p:cNvPr id="107565"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0756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2D45EDD6-31A4-4215-9E45-2B01AE332037}" type="slidenum">
              <a:rPr lang="en-US" altLang="en-US" sz="1200">
                <a:solidFill>
                  <a:srgbClr val="045C75"/>
                </a:solidFill>
              </a:rPr>
              <a:pPr eaLnBrk="1" hangingPunct="1"/>
              <a:t>86</a:t>
            </a:fld>
            <a:endParaRPr lang="en-US" altLang="en-US" sz="1200">
              <a:solidFill>
                <a:srgbClr val="045C75"/>
              </a:solidFill>
            </a:endParaRPr>
          </a:p>
        </p:txBody>
      </p:sp>
      <p:cxnSp>
        <p:nvCxnSpPr>
          <p:cNvPr id="7" name="Straight Connector 6"/>
          <p:cNvCxnSpPr/>
          <p:nvPr/>
        </p:nvCxnSpPr>
        <p:spPr>
          <a:xfrm rot="16200000" flipV="1">
            <a:off x="495300" y="1257300"/>
            <a:ext cx="9144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93232" name="TextBox 8"/>
          <p:cNvSpPr txBox="1">
            <a:spLocks noChangeArrowheads="1"/>
          </p:cNvSpPr>
          <p:nvPr/>
        </p:nvSpPr>
        <p:spPr bwMode="auto">
          <a:xfrm>
            <a:off x="990600" y="973138"/>
            <a:ext cx="76200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endParaRPr lang="en-US" sz="2600" dirty="0" smtClean="0">
              <a:solidFill>
                <a:schemeClr val="bg2">
                  <a:lumMod val="50000"/>
                </a:schemeClr>
              </a:solidFill>
              <a:latin typeface="Comic Sans MS" pitchFamily="66" charset="0"/>
            </a:endParaRPr>
          </a:p>
          <a:p>
            <a:pPr eaLnBrk="1" hangingPunct="1">
              <a:defRPr/>
            </a:pPr>
            <a:r>
              <a:rPr lang="en-US" sz="2600" dirty="0" smtClean="0">
                <a:solidFill>
                  <a:schemeClr val="bg2">
                    <a:lumMod val="50000"/>
                  </a:schemeClr>
                </a:solidFill>
                <a:latin typeface="Comic Sans MS" pitchFamily="66" charset="0"/>
              </a:rPr>
              <a:t>W	0	  1	     2		3	4	    5</a:t>
            </a:r>
          </a:p>
        </p:txBody>
      </p:sp>
      <p:sp>
        <p:nvSpPr>
          <p:cNvPr id="93233" name="TextBox 10"/>
          <p:cNvSpPr txBox="1">
            <a:spLocks noChangeArrowheads="1"/>
          </p:cNvSpPr>
          <p:nvPr/>
        </p:nvSpPr>
        <p:spPr bwMode="auto">
          <a:xfrm>
            <a:off x="457200" y="1539875"/>
            <a:ext cx="5334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dirty="0" smtClean="0">
                <a:solidFill>
                  <a:schemeClr val="bg2">
                    <a:lumMod val="50000"/>
                  </a:schemeClr>
                </a:solidFill>
                <a:latin typeface="Comic Sans MS" pitchFamily="66" charset="0"/>
              </a:rPr>
              <a:t>i</a:t>
            </a: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0</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1</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2</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3</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4</a:t>
            </a:r>
          </a:p>
        </p:txBody>
      </p:sp>
      <p:sp>
        <p:nvSpPr>
          <p:cNvPr id="107570" name="TextBox 7"/>
          <p:cNvSpPr txBox="1">
            <a:spLocks noChangeArrowheads="1"/>
          </p:cNvSpPr>
          <p:nvPr/>
        </p:nvSpPr>
        <p:spPr bwMode="auto">
          <a:xfrm>
            <a:off x="1065213" y="136525"/>
            <a:ext cx="3835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a:solidFill>
                  <a:srgbClr val="FF3300"/>
                </a:solidFill>
                <a:latin typeface="Comic Sans MS" panose="030F0702030302020204" pitchFamily="66" charset="0"/>
              </a:rPr>
              <a:t> (2,3), (3,4), (4,5), (5,6)</a:t>
            </a:r>
          </a:p>
        </p:txBody>
      </p:sp>
      <p:sp>
        <p:nvSpPr>
          <p:cNvPr id="107571" name="TextBox 12"/>
          <p:cNvSpPr txBox="1">
            <a:spLocks noChangeArrowheads="1"/>
          </p:cNvSpPr>
          <p:nvPr/>
        </p:nvSpPr>
        <p:spPr bwMode="auto">
          <a:xfrm>
            <a:off x="457200" y="533400"/>
            <a:ext cx="8686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b="1">
                <a:solidFill>
                  <a:srgbClr val="C00000"/>
                </a:solidFill>
                <a:latin typeface="Comic Sans MS" panose="030F0702030302020204" pitchFamily="66" charset="0"/>
              </a:rPr>
              <a:t>As w&gt;=w</a:t>
            </a:r>
            <a:r>
              <a:rPr lang="en-US" altLang="en-US" sz="2600" b="1" baseline="-25000">
                <a:solidFill>
                  <a:srgbClr val="C00000"/>
                </a:solidFill>
                <a:latin typeface="Comic Sans MS" panose="030F0702030302020204" pitchFamily="66" charset="0"/>
              </a:rPr>
              <a:t>2</a:t>
            </a:r>
            <a:r>
              <a:rPr lang="en-US" altLang="en-US" sz="2600" b="1">
                <a:solidFill>
                  <a:srgbClr val="C00000"/>
                </a:solidFill>
                <a:latin typeface="Comic Sans MS" panose="030F0702030302020204" pitchFamily="66" charset="0"/>
              </a:rPr>
              <a:t> ; m[2,4] = max{m[2-1,4],m[2-1,4-3]+4}</a:t>
            </a:r>
          </a:p>
          <a:p>
            <a:pPr eaLnBrk="1" hangingPunct="1"/>
            <a:r>
              <a:rPr lang="en-US" altLang="en-US" sz="2600" b="1">
                <a:solidFill>
                  <a:srgbClr val="C00000"/>
                </a:solidFill>
                <a:latin typeface="Comic Sans MS" panose="030F0702030302020204" pitchFamily="66" charset="0"/>
              </a:rPr>
              <a:t>			=max{3,0+4}</a:t>
            </a:r>
          </a:p>
        </p:txBody>
      </p:sp>
      <p:cxnSp>
        <p:nvCxnSpPr>
          <p:cNvPr id="3" name="Straight Arrow Connector 2"/>
          <p:cNvCxnSpPr>
            <a:cxnSpLocks noChangeShapeType="1"/>
          </p:cNvCxnSpPr>
          <p:nvPr/>
        </p:nvCxnSpPr>
        <p:spPr bwMode="auto">
          <a:xfrm>
            <a:off x="3505200" y="3429000"/>
            <a:ext cx="3048000" cy="609600"/>
          </a:xfrm>
          <a:prstGeom prst="straightConnector1">
            <a:avLst/>
          </a:prstGeom>
          <a:noFill/>
          <a:ln w="381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371600" y="2133600"/>
          <a:ext cx="7315200" cy="4040188"/>
        </p:xfrm>
        <a:graphic>
          <a:graphicData uri="http://schemas.openxmlformats.org/drawingml/2006/table">
            <a:tbl>
              <a:tblPr>
                <a:tableStyleId>{0505E3EF-67EA-436B-97B2-0124C06EBD24}</a:tableStyleId>
              </a:tblPr>
              <a:tblGrid>
                <a:gridCol w="1219200"/>
                <a:gridCol w="1219200"/>
                <a:gridCol w="1219200"/>
                <a:gridCol w="1219200"/>
                <a:gridCol w="1219200"/>
                <a:gridCol w="1219200"/>
              </a:tblGrid>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Calibri" charset="0"/>
                          <a:ea typeface="ヒラギノ角ゴ Pro W3" charset="0"/>
                          <a:cs typeface="ヒラギノ角ゴ Pro W3" charset="0"/>
                        </a:rPr>
                        <a:t>5</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bl>
          </a:graphicData>
        </a:graphic>
      </p:graphicFrame>
      <p:sp>
        <p:nvSpPr>
          <p:cNvPr id="108589"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0859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A4F6EA69-844E-4A13-80B4-3522EC92BDA6}" type="slidenum">
              <a:rPr lang="en-US" altLang="en-US" sz="1200">
                <a:solidFill>
                  <a:srgbClr val="045C75"/>
                </a:solidFill>
              </a:rPr>
              <a:pPr eaLnBrk="1" hangingPunct="1"/>
              <a:t>87</a:t>
            </a:fld>
            <a:endParaRPr lang="en-US" altLang="en-US" sz="1200">
              <a:solidFill>
                <a:srgbClr val="045C75"/>
              </a:solidFill>
            </a:endParaRPr>
          </a:p>
        </p:txBody>
      </p:sp>
      <p:cxnSp>
        <p:nvCxnSpPr>
          <p:cNvPr id="7" name="Straight Connector 6"/>
          <p:cNvCxnSpPr/>
          <p:nvPr/>
        </p:nvCxnSpPr>
        <p:spPr>
          <a:xfrm rot="16200000" flipV="1">
            <a:off x="495300" y="1257300"/>
            <a:ext cx="9144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93232" name="TextBox 8"/>
          <p:cNvSpPr txBox="1">
            <a:spLocks noChangeArrowheads="1"/>
          </p:cNvSpPr>
          <p:nvPr/>
        </p:nvSpPr>
        <p:spPr bwMode="auto">
          <a:xfrm>
            <a:off x="990600" y="973138"/>
            <a:ext cx="76200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endParaRPr lang="en-US" sz="2600" dirty="0" smtClean="0">
              <a:solidFill>
                <a:schemeClr val="bg2">
                  <a:lumMod val="50000"/>
                </a:schemeClr>
              </a:solidFill>
              <a:latin typeface="Comic Sans MS" pitchFamily="66" charset="0"/>
            </a:endParaRPr>
          </a:p>
          <a:p>
            <a:pPr eaLnBrk="1" hangingPunct="1">
              <a:defRPr/>
            </a:pPr>
            <a:r>
              <a:rPr lang="en-US" sz="2600" dirty="0" smtClean="0">
                <a:solidFill>
                  <a:schemeClr val="bg2">
                    <a:lumMod val="50000"/>
                  </a:schemeClr>
                </a:solidFill>
                <a:latin typeface="Comic Sans MS" pitchFamily="66" charset="0"/>
              </a:rPr>
              <a:t>W	0	  1	     2		3	4	    5</a:t>
            </a:r>
          </a:p>
        </p:txBody>
      </p:sp>
      <p:sp>
        <p:nvSpPr>
          <p:cNvPr id="93233" name="TextBox 10"/>
          <p:cNvSpPr txBox="1">
            <a:spLocks noChangeArrowheads="1"/>
          </p:cNvSpPr>
          <p:nvPr/>
        </p:nvSpPr>
        <p:spPr bwMode="auto">
          <a:xfrm>
            <a:off x="457200" y="1539875"/>
            <a:ext cx="5334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dirty="0" smtClean="0">
                <a:solidFill>
                  <a:schemeClr val="bg2">
                    <a:lumMod val="50000"/>
                  </a:schemeClr>
                </a:solidFill>
                <a:latin typeface="Comic Sans MS" pitchFamily="66" charset="0"/>
              </a:rPr>
              <a:t>i</a:t>
            </a: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0</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1</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2</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3</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4</a:t>
            </a:r>
          </a:p>
        </p:txBody>
      </p:sp>
      <p:sp>
        <p:nvSpPr>
          <p:cNvPr id="108594" name="TextBox 7"/>
          <p:cNvSpPr txBox="1">
            <a:spLocks noChangeArrowheads="1"/>
          </p:cNvSpPr>
          <p:nvPr/>
        </p:nvSpPr>
        <p:spPr bwMode="auto">
          <a:xfrm>
            <a:off x="1065213" y="136525"/>
            <a:ext cx="3835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a:solidFill>
                  <a:srgbClr val="FF3300"/>
                </a:solidFill>
                <a:latin typeface="Comic Sans MS" panose="030F0702030302020204" pitchFamily="66" charset="0"/>
              </a:rPr>
              <a:t> (2,3), (3,4), (4,5), (5,6)</a:t>
            </a:r>
          </a:p>
        </p:txBody>
      </p:sp>
      <p:sp>
        <p:nvSpPr>
          <p:cNvPr id="108595" name="TextBox 12"/>
          <p:cNvSpPr txBox="1">
            <a:spLocks noChangeArrowheads="1"/>
          </p:cNvSpPr>
          <p:nvPr/>
        </p:nvSpPr>
        <p:spPr bwMode="auto">
          <a:xfrm>
            <a:off x="457200" y="533400"/>
            <a:ext cx="8686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b="1">
                <a:solidFill>
                  <a:srgbClr val="C00000"/>
                </a:solidFill>
                <a:latin typeface="Comic Sans MS" panose="030F0702030302020204" pitchFamily="66" charset="0"/>
              </a:rPr>
              <a:t>As w&gt;=w</a:t>
            </a:r>
            <a:r>
              <a:rPr lang="en-US" altLang="en-US" sz="2600" b="1" baseline="-25000">
                <a:solidFill>
                  <a:srgbClr val="C00000"/>
                </a:solidFill>
                <a:latin typeface="Comic Sans MS" panose="030F0702030302020204" pitchFamily="66" charset="0"/>
              </a:rPr>
              <a:t>3</a:t>
            </a:r>
            <a:r>
              <a:rPr lang="en-US" altLang="en-US" sz="2600" b="1">
                <a:solidFill>
                  <a:srgbClr val="C00000"/>
                </a:solidFill>
                <a:latin typeface="Comic Sans MS" panose="030F0702030302020204" pitchFamily="66" charset="0"/>
              </a:rPr>
              <a:t> ; m[3,4] = max{m[3-1,4],m[3-1,4-4]+5}</a:t>
            </a:r>
          </a:p>
          <a:p>
            <a:pPr eaLnBrk="1" hangingPunct="1"/>
            <a:r>
              <a:rPr lang="en-US" altLang="en-US" sz="2600" b="1">
                <a:solidFill>
                  <a:srgbClr val="C00000"/>
                </a:solidFill>
                <a:latin typeface="Comic Sans MS" panose="030F0702030302020204" pitchFamily="66" charset="0"/>
              </a:rPr>
              <a:t>			=max{ 4,0+5}</a:t>
            </a:r>
          </a:p>
        </p:txBody>
      </p:sp>
      <p:cxnSp>
        <p:nvCxnSpPr>
          <p:cNvPr id="3" name="Straight Arrow Connector 2"/>
          <p:cNvCxnSpPr>
            <a:cxnSpLocks noChangeShapeType="1"/>
          </p:cNvCxnSpPr>
          <p:nvPr/>
        </p:nvCxnSpPr>
        <p:spPr bwMode="auto">
          <a:xfrm>
            <a:off x="2438400" y="4191000"/>
            <a:ext cx="4114800" cy="609600"/>
          </a:xfrm>
          <a:prstGeom prst="straightConnector1">
            <a:avLst/>
          </a:prstGeom>
          <a:noFill/>
          <a:ln w="381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371600" y="2133600"/>
          <a:ext cx="7315200" cy="4040188"/>
        </p:xfrm>
        <a:graphic>
          <a:graphicData uri="http://schemas.openxmlformats.org/drawingml/2006/table">
            <a:tbl>
              <a:tblPr>
                <a:tableStyleId>{0505E3EF-67EA-436B-97B2-0124C06EBD24}</a:tableStyleId>
              </a:tblPr>
              <a:tblGrid>
                <a:gridCol w="1219200"/>
                <a:gridCol w="1219200"/>
                <a:gridCol w="1219200"/>
                <a:gridCol w="1219200"/>
                <a:gridCol w="1219200"/>
                <a:gridCol w="1219200"/>
              </a:tblGrid>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5</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Calibri" charset="0"/>
                          <a:ea typeface="ヒラギノ角ゴ Pro W3" charset="0"/>
                          <a:cs typeface="ヒラギノ角ゴ Pro W3" charset="0"/>
                        </a:rPr>
                        <a:t>5</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bl>
          </a:graphicData>
        </a:graphic>
      </p:graphicFrame>
      <p:sp>
        <p:nvSpPr>
          <p:cNvPr id="109613"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0961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3B1B2688-4FE8-4F3A-9968-5241688B6ED7}" type="slidenum">
              <a:rPr lang="en-US" altLang="en-US" sz="1200">
                <a:solidFill>
                  <a:srgbClr val="045C75"/>
                </a:solidFill>
              </a:rPr>
              <a:pPr eaLnBrk="1" hangingPunct="1"/>
              <a:t>88</a:t>
            </a:fld>
            <a:endParaRPr lang="en-US" altLang="en-US" sz="1200">
              <a:solidFill>
                <a:srgbClr val="045C75"/>
              </a:solidFill>
            </a:endParaRPr>
          </a:p>
        </p:txBody>
      </p:sp>
      <p:cxnSp>
        <p:nvCxnSpPr>
          <p:cNvPr id="7" name="Straight Connector 6"/>
          <p:cNvCxnSpPr/>
          <p:nvPr/>
        </p:nvCxnSpPr>
        <p:spPr>
          <a:xfrm rot="16200000" flipV="1">
            <a:off x="495300" y="1257300"/>
            <a:ext cx="9144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93232" name="TextBox 8"/>
          <p:cNvSpPr txBox="1">
            <a:spLocks noChangeArrowheads="1"/>
          </p:cNvSpPr>
          <p:nvPr/>
        </p:nvSpPr>
        <p:spPr bwMode="auto">
          <a:xfrm>
            <a:off x="990600" y="973138"/>
            <a:ext cx="76200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endParaRPr lang="en-US" sz="2600" dirty="0" smtClean="0">
              <a:solidFill>
                <a:schemeClr val="bg2">
                  <a:lumMod val="50000"/>
                </a:schemeClr>
              </a:solidFill>
              <a:latin typeface="Comic Sans MS" pitchFamily="66" charset="0"/>
            </a:endParaRPr>
          </a:p>
          <a:p>
            <a:pPr eaLnBrk="1" hangingPunct="1">
              <a:defRPr/>
            </a:pPr>
            <a:r>
              <a:rPr lang="en-US" sz="2600" dirty="0" smtClean="0">
                <a:solidFill>
                  <a:schemeClr val="bg2">
                    <a:lumMod val="50000"/>
                  </a:schemeClr>
                </a:solidFill>
                <a:latin typeface="Comic Sans MS" pitchFamily="66" charset="0"/>
              </a:rPr>
              <a:t>W	0	  1	     2		3	4	    5</a:t>
            </a:r>
          </a:p>
        </p:txBody>
      </p:sp>
      <p:sp>
        <p:nvSpPr>
          <p:cNvPr id="93233" name="TextBox 10"/>
          <p:cNvSpPr txBox="1">
            <a:spLocks noChangeArrowheads="1"/>
          </p:cNvSpPr>
          <p:nvPr/>
        </p:nvSpPr>
        <p:spPr bwMode="auto">
          <a:xfrm>
            <a:off x="457200" y="1539875"/>
            <a:ext cx="5334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dirty="0" smtClean="0">
                <a:solidFill>
                  <a:schemeClr val="bg2">
                    <a:lumMod val="50000"/>
                  </a:schemeClr>
                </a:solidFill>
                <a:latin typeface="Comic Sans MS" pitchFamily="66" charset="0"/>
              </a:rPr>
              <a:t>i</a:t>
            </a: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0</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1</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2</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3</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4</a:t>
            </a:r>
          </a:p>
        </p:txBody>
      </p:sp>
      <p:sp>
        <p:nvSpPr>
          <p:cNvPr id="109618" name="TextBox 7"/>
          <p:cNvSpPr txBox="1">
            <a:spLocks noChangeArrowheads="1"/>
          </p:cNvSpPr>
          <p:nvPr/>
        </p:nvSpPr>
        <p:spPr bwMode="auto">
          <a:xfrm>
            <a:off x="1065213" y="574675"/>
            <a:ext cx="3835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a:solidFill>
                  <a:srgbClr val="FF3300"/>
                </a:solidFill>
                <a:latin typeface="Comic Sans MS" panose="030F0702030302020204" pitchFamily="66" charset="0"/>
              </a:rPr>
              <a:t> (2,3), (3,4), (4,5), (5,6)</a:t>
            </a:r>
          </a:p>
        </p:txBody>
      </p:sp>
      <p:sp>
        <p:nvSpPr>
          <p:cNvPr id="109619" name="TextBox 12"/>
          <p:cNvSpPr txBox="1">
            <a:spLocks noChangeArrowheads="1"/>
          </p:cNvSpPr>
          <p:nvPr/>
        </p:nvSpPr>
        <p:spPr bwMode="auto">
          <a:xfrm>
            <a:off x="1143000" y="955675"/>
            <a:ext cx="7391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b="1">
                <a:solidFill>
                  <a:srgbClr val="C00000"/>
                </a:solidFill>
                <a:latin typeface="Comic Sans MS" panose="030F0702030302020204" pitchFamily="66" charset="0"/>
              </a:rPr>
              <a:t>As w&lt;w</a:t>
            </a:r>
            <a:r>
              <a:rPr lang="en-US" altLang="en-US" sz="2600" b="1" baseline="-25000">
                <a:solidFill>
                  <a:srgbClr val="C00000"/>
                </a:solidFill>
                <a:latin typeface="Comic Sans MS" panose="030F0702030302020204" pitchFamily="66" charset="0"/>
              </a:rPr>
              <a:t>4</a:t>
            </a:r>
            <a:r>
              <a:rPr lang="en-US" altLang="en-US" sz="2600" b="1">
                <a:solidFill>
                  <a:srgbClr val="C00000"/>
                </a:solidFill>
                <a:latin typeface="Comic Sans MS" panose="030F0702030302020204" pitchFamily="66" charset="0"/>
              </a:rPr>
              <a:t> ;  m[4,4] = m[4-1,4] = m[3,4]</a:t>
            </a:r>
          </a:p>
        </p:txBody>
      </p:sp>
      <p:cxnSp>
        <p:nvCxnSpPr>
          <p:cNvPr id="3" name="Straight Arrow Connector 2"/>
          <p:cNvCxnSpPr>
            <a:cxnSpLocks noChangeShapeType="1"/>
          </p:cNvCxnSpPr>
          <p:nvPr/>
        </p:nvCxnSpPr>
        <p:spPr bwMode="auto">
          <a:xfrm>
            <a:off x="6858000" y="5029200"/>
            <a:ext cx="0" cy="457200"/>
          </a:xfrm>
          <a:prstGeom prst="straightConnector1">
            <a:avLst/>
          </a:prstGeom>
          <a:noFill/>
          <a:ln w="381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371600" y="2133600"/>
          <a:ext cx="7315200" cy="4040188"/>
        </p:xfrm>
        <a:graphic>
          <a:graphicData uri="http://schemas.openxmlformats.org/drawingml/2006/table">
            <a:tbl>
              <a:tblPr>
                <a:tableStyleId>{0505E3EF-67EA-436B-97B2-0124C06EBD24}</a:tableStyleId>
              </a:tblPr>
              <a:tblGrid>
                <a:gridCol w="1219200"/>
                <a:gridCol w="1219200"/>
                <a:gridCol w="1219200"/>
                <a:gridCol w="1219200"/>
                <a:gridCol w="1219200"/>
                <a:gridCol w="1219200"/>
              </a:tblGrid>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solidFill>
                      <a:schemeClr val="tx2">
                        <a:lumMod val="60000"/>
                        <a:lumOff val="40000"/>
                      </a:schemeClr>
                    </a:solidFill>
                  </a:tcPr>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Calibri" charset="0"/>
                          <a:ea typeface="ヒラギノ角ゴ Pro W3" charset="0"/>
                          <a:cs typeface="ヒラギノ角ゴ Pro W3" charset="0"/>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5</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5</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bl>
          </a:graphicData>
        </a:graphic>
      </p:graphicFrame>
      <p:sp>
        <p:nvSpPr>
          <p:cNvPr id="110637"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1063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4EDAA2C8-63E2-455B-AC0B-DCCB7DCE3262}" type="slidenum">
              <a:rPr lang="en-US" altLang="en-US" sz="1200">
                <a:solidFill>
                  <a:srgbClr val="045C75"/>
                </a:solidFill>
              </a:rPr>
              <a:pPr eaLnBrk="1" hangingPunct="1"/>
              <a:t>89</a:t>
            </a:fld>
            <a:endParaRPr lang="en-US" altLang="en-US" sz="1200">
              <a:solidFill>
                <a:srgbClr val="045C75"/>
              </a:solidFill>
            </a:endParaRPr>
          </a:p>
        </p:txBody>
      </p:sp>
      <p:cxnSp>
        <p:nvCxnSpPr>
          <p:cNvPr id="7" name="Straight Connector 6"/>
          <p:cNvCxnSpPr/>
          <p:nvPr/>
        </p:nvCxnSpPr>
        <p:spPr>
          <a:xfrm rot="16200000" flipV="1">
            <a:off x="495300" y="1257300"/>
            <a:ext cx="9144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93232" name="TextBox 8"/>
          <p:cNvSpPr txBox="1">
            <a:spLocks noChangeArrowheads="1"/>
          </p:cNvSpPr>
          <p:nvPr/>
        </p:nvSpPr>
        <p:spPr bwMode="auto">
          <a:xfrm>
            <a:off x="990600" y="973138"/>
            <a:ext cx="76200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endParaRPr lang="en-US" sz="2600" dirty="0" smtClean="0">
              <a:solidFill>
                <a:schemeClr val="bg2">
                  <a:lumMod val="50000"/>
                </a:schemeClr>
              </a:solidFill>
              <a:latin typeface="Comic Sans MS" pitchFamily="66" charset="0"/>
            </a:endParaRPr>
          </a:p>
          <a:p>
            <a:pPr eaLnBrk="1" hangingPunct="1">
              <a:defRPr/>
            </a:pPr>
            <a:r>
              <a:rPr lang="en-US" sz="2600" dirty="0" smtClean="0">
                <a:solidFill>
                  <a:schemeClr val="bg2">
                    <a:lumMod val="50000"/>
                  </a:schemeClr>
                </a:solidFill>
                <a:latin typeface="Comic Sans MS" pitchFamily="66" charset="0"/>
              </a:rPr>
              <a:t>W	0	  1	     2		3	4	    5</a:t>
            </a:r>
          </a:p>
        </p:txBody>
      </p:sp>
      <p:sp>
        <p:nvSpPr>
          <p:cNvPr id="93233" name="TextBox 10"/>
          <p:cNvSpPr txBox="1">
            <a:spLocks noChangeArrowheads="1"/>
          </p:cNvSpPr>
          <p:nvPr/>
        </p:nvSpPr>
        <p:spPr bwMode="auto">
          <a:xfrm>
            <a:off x="457200" y="1539875"/>
            <a:ext cx="5334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dirty="0" smtClean="0">
                <a:solidFill>
                  <a:schemeClr val="bg2">
                    <a:lumMod val="50000"/>
                  </a:schemeClr>
                </a:solidFill>
                <a:latin typeface="Comic Sans MS" pitchFamily="66" charset="0"/>
              </a:rPr>
              <a:t>i</a:t>
            </a: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0</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1</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2</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3</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4</a:t>
            </a:r>
          </a:p>
        </p:txBody>
      </p:sp>
      <p:sp>
        <p:nvSpPr>
          <p:cNvPr id="110642" name="TextBox 7"/>
          <p:cNvSpPr txBox="1">
            <a:spLocks noChangeArrowheads="1"/>
          </p:cNvSpPr>
          <p:nvPr/>
        </p:nvSpPr>
        <p:spPr bwMode="auto">
          <a:xfrm>
            <a:off x="1065213" y="152400"/>
            <a:ext cx="3835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a:solidFill>
                  <a:srgbClr val="FF3300"/>
                </a:solidFill>
                <a:latin typeface="Comic Sans MS" panose="030F0702030302020204" pitchFamily="66" charset="0"/>
              </a:rPr>
              <a:t> (2,3), (3,4), (4,5), (5,6)</a:t>
            </a:r>
          </a:p>
        </p:txBody>
      </p:sp>
      <p:sp>
        <p:nvSpPr>
          <p:cNvPr id="110643" name="TextBox 12"/>
          <p:cNvSpPr txBox="1">
            <a:spLocks noChangeArrowheads="1"/>
          </p:cNvSpPr>
          <p:nvPr/>
        </p:nvSpPr>
        <p:spPr bwMode="auto">
          <a:xfrm>
            <a:off x="533400" y="609600"/>
            <a:ext cx="8610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b="1">
                <a:solidFill>
                  <a:srgbClr val="C00000"/>
                </a:solidFill>
                <a:latin typeface="Comic Sans MS" panose="030F0702030302020204" pitchFamily="66" charset="0"/>
              </a:rPr>
              <a:t>As w&gt;=w</a:t>
            </a:r>
            <a:r>
              <a:rPr lang="en-US" altLang="en-US" sz="2600" b="1" baseline="-25000">
                <a:solidFill>
                  <a:srgbClr val="C00000"/>
                </a:solidFill>
                <a:latin typeface="Comic Sans MS" panose="030F0702030302020204" pitchFamily="66" charset="0"/>
              </a:rPr>
              <a:t>1</a:t>
            </a:r>
            <a:r>
              <a:rPr lang="en-US" altLang="en-US" sz="2600" b="1">
                <a:solidFill>
                  <a:srgbClr val="C00000"/>
                </a:solidFill>
                <a:latin typeface="Comic Sans MS" panose="030F0702030302020204" pitchFamily="66" charset="0"/>
              </a:rPr>
              <a:t> ; m[1,5] = max{m[1-1,5],m[1-1,5-2]+3}</a:t>
            </a:r>
          </a:p>
          <a:p>
            <a:pPr eaLnBrk="1" hangingPunct="1"/>
            <a:r>
              <a:rPr lang="en-US" altLang="en-US" sz="2600" b="1">
                <a:solidFill>
                  <a:srgbClr val="C00000"/>
                </a:solidFill>
                <a:latin typeface="Comic Sans MS" panose="030F0702030302020204" pitchFamily="66" charset="0"/>
              </a:rPr>
              <a:t>			=max{ 0,0+3}</a:t>
            </a:r>
          </a:p>
        </p:txBody>
      </p:sp>
      <p:cxnSp>
        <p:nvCxnSpPr>
          <p:cNvPr id="3" name="Straight Arrow Connector 2"/>
          <p:cNvCxnSpPr>
            <a:cxnSpLocks noChangeShapeType="1"/>
          </p:cNvCxnSpPr>
          <p:nvPr/>
        </p:nvCxnSpPr>
        <p:spPr bwMode="auto">
          <a:xfrm>
            <a:off x="6019800" y="2667000"/>
            <a:ext cx="1676400" cy="533400"/>
          </a:xfrm>
          <a:prstGeom prst="straightConnector1">
            <a:avLst/>
          </a:prstGeom>
          <a:noFill/>
          <a:ln w="381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381000"/>
            <a:ext cx="8229600" cy="1466850"/>
          </a:xfrm>
        </p:spPr>
        <p:txBody>
          <a:bodyPr/>
          <a:lstStyle/>
          <a:p>
            <a:r>
              <a:rPr lang="en-US" altLang="en-US" sz="4600" smtClean="0">
                <a:latin typeface="Comic Sans MS" panose="030F0702030302020204" pitchFamily="66" charset="0"/>
                <a:ea typeface="ヒラギノ角ゴ Pro W3" pitchFamily="-84" charset="-128"/>
              </a:rPr>
              <a:t>An example for  Weighted Interval Scheduling problem </a:t>
            </a:r>
          </a:p>
        </p:txBody>
      </p:sp>
      <p:sp>
        <p:nvSpPr>
          <p:cNvPr id="25602" name="Content Placeholder 2"/>
          <p:cNvSpPr>
            <a:spLocks noGrp="1"/>
          </p:cNvSpPr>
          <p:nvPr>
            <p:ph idx="1"/>
          </p:nvPr>
        </p:nvSpPr>
        <p:spPr/>
        <p:txBody>
          <a:bodyPr/>
          <a:lstStyle/>
          <a:p>
            <a:r>
              <a:rPr lang="en-US" altLang="en-US" smtClean="0">
                <a:solidFill>
                  <a:srgbClr val="21B2C9"/>
                </a:solidFill>
                <a:latin typeface="Comic Sans MS" panose="030F0702030302020204" pitchFamily="66" charset="0"/>
                <a:ea typeface="ヒラギノ角ゴ Pro W3" pitchFamily="-84" charset="-128"/>
              </a:rPr>
              <a:t>A set of 6 jobs are given as follows – </a:t>
            </a:r>
          </a:p>
          <a:p>
            <a:endParaRPr lang="en-US" altLang="en-US" smtClean="0">
              <a:latin typeface="Comic Sans MS" panose="030F0702030302020204" pitchFamily="66" charset="0"/>
              <a:ea typeface="ヒラギノ角ゴ Pro W3" pitchFamily="-84" charset="-128"/>
            </a:endParaRPr>
          </a:p>
          <a:p>
            <a:pPr>
              <a:buFont typeface="Wingdings 2" panose="05020102010507070707" pitchFamily="18" charset="2"/>
              <a:buNone/>
            </a:pPr>
            <a:endParaRPr lang="en-US" altLang="en-US" smtClean="0">
              <a:latin typeface="Comic Sans MS" panose="030F0702030302020204" pitchFamily="66" charset="0"/>
              <a:ea typeface="ヒラギノ角ゴ Pro W3" pitchFamily="-84" charset="-128"/>
            </a:endParaRPr>
          </a:p>
        </p:txBody>
      </p:sp>
      <p:sp>
        <p:nvSpPr>
          <p:cNvPr id="25603" name="Footer Placeholder 5"/>
          <p:cNvSpPr>
            <a:spLocks noGrp="1"/>
          </p:cNvSpPr>
          <p:nvPr>
            <p:ph type="ftr" sz="quarter" idx="11"/>
          </p:nvPr>
        </p:nvSpPr>
        <p:spPr bwMode="auto">
          <a:xfrm>
            <a:off x="2667000" y="6356350"/>
            <a:ext cx="3200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eaLnBrk="1" hangingPunct="1"/>
            <a:r>
              <a:rPr lang="en-US" altLang="en-US" sz="1200" smtClean="0">
                <a:solidFill>
                  <a:srgbClr val="045C75"/>
                </a:solidFill>
              </a:rPr>
              <a:t>Workshop on Design and Analysis of Algorithms at Epitech University, France</a:t>
            </a:r>
          </a:p>
        </p:txBody>
      </p:sp>
      <p:sp>
        <p:nvSpPr>
          <p:cNvPr id="256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C357829A-9873-42AE-BA7E-F3BD40DC2E49}" type="slidenum">
              <a:rPr lang="en-US" altLang="en-US" sz="1200">
                <a:solidFill>
                  <a:srgbClr val="045C75"/>
                </a:solidFill>
              </a:rPr>
              <a:pPr eaLnBrk="1" hangingPunct="1"/>
              <a:t>9</a:t>
            </a:fld>
            <a:endParaRPr lang="en-US" altLang="en-US" sz="1200">
              <a:solidFill>
                <a:srgbClr val="045C75"/>
              </a:solidFill>
            </a:endParaRPr>
          </a:p>
        </p:txBody>
      </p:sp>
      <p:graphicFrame>
        <p:nvGraphicFramePr>
          <p:cNvPr id="5" name="Table 4"/>
          <p:cNvGraphicFramePr>
            <a:graphicFrameLocks noGrp="1"/>
          </p:cNvGraphicFramePr>
          <p:nvPr/>
        </p:nvGraphicFramePr>
        <p:xfrm>
          <a:off x="990600" y="2590800"/>
          <a:ext cx="7162800" cy="3352800"/>
        </p:xfrm>
        <a:graphic>
          <a:graphicData uri="http://schemas.openxmlformats.org/drawingml/2006/table">
            <a:tbl>
              <a:tblPr firstRow="1" bandRow="1">
                <a:tableStyleId>{F5AB1C69-6EDB-4FF4-983F-18BD219EF322}</a:tableStyleId>
              </a:tblPr>
              <a:tblGrid>
                <a:gridCol w="1371600"/>
                <a:gridCol w="2057400"/>
                <a:gridCol w="1943100"/>
                <a:gridCol w="1790700"/>
              </a:tblGrid>
              <a:tr h="687394">
                <a:tc>
                  <a:txBody>
                    <a:bodyPr/>
                    <a:lstStyle/>
                    <a:p>
                      <a:pPr algn="ctr"/>
                      <a:r>
                        <a:rPr lang="en-US" sz="1800" dirty="0" smtClean="0">
                          <a:latin typeface="Comic Sans MS" pitchFamily="66" charset="0"/>
                        </a:rPr>
                        <a:t>Jobs</a:t>
                      </a:r>
                      <a:r>
                        <a:rPr lang="en-US" sz="1800" baseline="0" dirty="0" smtClean="0">
                          <a:latin typeface="Comic Sans MS" pitchFamily="66" charset="0"/>
                        </a:rPr>
                        <a:t> (</a:t>
                      </a:r>
                      <a:r>
                        <a:rPr lang="en-US" sz="1800" baseline="0" dirty="0" err="1" smtClean="0">
                          <a:latin typeface="Comic Sans MS" pitchFamily="66" charset="0"/>
                        </a:rPr>
                        <a:t>i</a:t>
                      </a:r>
                      <a:r>
                        <a:rPr lang="en-US" sz="1800" baseline="0" dirty="0" smtClean="0">
                          <a:latin typeface="Comic Sans MS" pitchFamily="66" charset="0"/>
                        </a:rPr>
                        <a:t>)</a:t>
                      </a:r>
                      <a:endParaRPr lang="en-US" sz="1800" dirty="0">
                        <a:latin typeface="Comic Sans MS" pitchFamily="66" charset="0"/>
                      </a:endParaRPr>
                    </a:p>
                  </a:txBody>
                  <a:tcPr/>
                </a:tc>
                <a:tc>
                  <a:txBody>
                    <a:bodyPr/>
                    <a:lstStyle/>
                    <a:p>
                      <a:pPr algn="ctr"/>
                      <a:r>
                        <a:rPr lang="en-US" sz="1800" dirty="0" smtClean="0">
                          <a:latin typeface="Comic Sans MS" pitchFamily="66" charset="0"/>
                        </a:rPr>
                        <a:t>Start</a:t>
                      </a:r>
                      <a:r>
                        <a:rPr lang="en-US" sz="1800" baseline="0" dirty="0" smtClean="0">
                          <a:latin typeface="Comic Sans MS" pitchFamily="66" charset="0"/>
                        </a:rPr>
                        <a:t> time (</a:t>
                      </a:r>
                      <a:r>
                        <a:rPr lang="en-US" sz="1800" baseline="0" dirty="0" err="1" smtClean="0">
                          <a:latin typeface="Comic Sans MS" pitchFamily="66" charset="0"/>
                        </a:rPr>
                        <a:t>s</a:t>
                      </a:r>
                      <a:r>
                        <a:rPr lang="en-US" sz="1800" baseline="-25000" dirty="0" err="1" smtClean="0">
                          <a:latin typeface="Comic Sans MS" pitchFamily="66" charset="0"/>
                        </a:rPr>
                        <a:t>i</a:t>
                      </a:r>
                      <a:r>
                        <a:rPr lang="en-US" sz="1800" baseline="0" dirty="0" smtClean="0">
                          <a:latin typeface="Comic Sans MS" pitchFamily="66" charset="0"/>
                        </a:rPr>
                        <a:t>)</a:t>
                      </a:r>
                      <a:endParaRPr lang="en-US" sz="1800" dirty="0">
                        <a:latin typeface="Comic Sans MS" pitchFamily="66" charset="0"/>
                      </a:endParaRPr>
                    </a:p>
                  </a:txBody>
                  <a:tcPr/>
                </a:tc>
                <a:tc>
                  <a:txBody>
                    <a:bodyPr/>
                    <a:lstStyle/>
                    <a:p>
                      <a:pPr algn="ctr"/>
                      <a:r>
                        <a:rPr lang="en-US" sz="1800" dirty="0" smtClean="0">
                          <a:latin typeface="Comic Sans MS" pitchFamily="66" charset="0"/>
                        </a:rPr>
                        <a:t>Finish time</a:t>
                      </a:r>
                      <a:r>
                        <a:rPr lang="en-US" sz="1800" baseline="0" dirty="0" smtClean="0">
                          <a:latin typeface="Comic Sans MS" pitchFamily="66" charset="0"/>
                        </a:rPr>
                        <a:t> (</a:t>
                      </a:r>
                      <a:r>
                        <a:rPr lang="en-US" sz="1800" baseline="0" dirty="0" err="1" smtClean="0">
                          <a:latin typeface="Comic Sans MS" pitchFamily="66" charset="0"/>
                        </a:rPr>
                        <a:t>f</a:t>
                      </a:r>
                      <a:r>
                        <a:rPr lang="en-US" sz="1800" baseline="-25000" dirty="0" err="1" smtClean="0">
                          <a:latin typeface="Comic Sans MS" pitchFamily="66" charset="0"/>
                        </a:rPr>
                        <a:t>i</a:t>
                      </a:r>
                      <a:r>
                        <a:rPr lang="en-US" sz="1800" baseline="0" dirty="0" smtClean="0">
                          <a:latin typeface="Comic Sans MS" pitchFamily="66" charset="0"/>
                        </a:rPr>
                        <a:t>)</a:t>
                      </a:r>
                      <a:endParaRPr lang="en-US" sz="1800" dirty="0">
                        <a:latin typeface="Comic Sans MS" pitchFamily="66" charset="0"/>
                      </a:endParaRPr>
                    </a:p>
                  </a:txBody>
                  <a:tcPr/>
                </a:tc>
                <a:tc>
                  <a:txBody>
                    <a:bodyPr/>
                    <a:lstStyle/>
                    <a:p>
                      <a:pPr algn="ctr"/>
                      <a:r>
                        <a:rPr lang="en-US" sz="1800" dirty="0" smtClean="0">
                          <a:latin typeface="Comic Sans MS" pitchFamily="66" charset="0"/>
                        </a:rPr>
                        <a:t>Weight</a:t>
                      </a:r>
                      <a:r>
                        <a:rPr lang="en-US" sz="1800" baseline="0" dirty="0" smtClean="0">
                          <a:latin typeface="Comic Sans MS" pitchFamily="66" charset="0"/>
                        </a:rPr>
                        <a:t> (v</a:t>
                      </a:r>
                      <a:r>
                        <a:rPr lang="en-US" sz="1800" baseline="-25000" dirty="0" smtClean="0">
                          <a:latin typeface="Comic Sans MS" pitchFamily="66" charset="0"/>
                        </a:rPr>
                        <a:t>i</a:t>
                      </a:r>
                      <a:r>
                        <a:rPr lang="en-US" sz="1800" baseline="0" dirty="0" smtClean="0">
                          <a:latin typeface="Comic Sans MS" pitchFamily="66" charset="0"/>
                        </a:rPr>
                        <a:t>)</a:t>
                      </a:r>
                      <a:endParaRPr lang="en-US" sz="1800" dirty="0">
                        <a:latin typeface="Comic Sans MS" pitchFamily="66" charset="0"/>
                      </a:endParaRPr>
                    </a:p>
                  </a:txBody>
                  <a:tcPr/>
                </a:tc>
              </a:tr>
              <a:tr h="444234">
                <a:tc>
                  <a:txBody>
                    <a:bodyPr/>
                    <a:lstStyle/>
                    <a:p>
                      <a:pPr algn="ctr"/>
                      <a:r>
                        <a:rPr lang="en-US" sz="1800" dirty="0" smtClean="0">
                          <a:latin typeface="Comic Sans MS" pitchFamily="66" charset="0"/>
                        </a:rPr>
                        <a:t>1</a:t>
                      </a:r>
                      <a:endParaRPr lang="en-US" sz="1800" dirty="0">
                        <a:latin typeface="Comic Sans MS" pitchFamily="66" charset="0"/>
                      </a:endParaRPr>
                    </a:p>
                  </a:txBody>
                  <a:tcPr/>
                </a:tc>
                <a:tc>
                  <a:txBody>
                    <a:bodyPr/>
                    <a:lstStyle/>
                    <a:p>
                      <a:pPr algn="ctr"/>
                      <a:r>
                        <a:rPr lang="en-US" sz="1800" dirty="0" smtClean="0">
                          <a:latin typeface="Comic Sans MS" pitchFamily="66" charset="0"/>
                        </a:rPr>
                        <a:t>1</a:t>
                      </a:r>
                      <a:endParaRPr lang="en-US" sz="1800" dirty="0">
                        <a:latin typeface="Comic Sans MS" pitchFamily="66" charset="0"/>
                      </a:endParaRPr>
                    </a:p>
                  </a:txBody>
                  <a:tcPr/>
                </a:tc>
                <a:tc>
                  <a:txBody>
                    <a:bodyPr/>
                    <a:lstStyle/>
                    <a:p>
                      <a:pPr algn="ctr"/>
                      <a:r>
                        <a:rPr lang="en-US" sz="1800" dirty="0" smtClean="0">
                          <a:latin typeface="Comic Sans MS" pitchFamily="66" charset="0"/>
                        </a:rPr>
                        <a:t>3</a:t>
                      </a:r>
                      <a:endParaRPr lang="en-US" sz="1800" dirty="0">
                        <a:latin typeface="Comic Sans MS" pitchFamily="66" charset="0"/>
                      </a:endParaRPr>
                    </a:p>
                  </a:txBody>
                  <a:tcPr/>
                </a:tc>
                <a:tc>
                  <a:txBody>
                    <a:bodyPr/>
                    <a:lstStyle/>
                    <a:p>
                      <a:pPr algn="ctr"/>
                      <a:r>
                        <a:rPr lang="en-US" sz="1800" dirty="0" smtClean="0">
                          <a:latin typeface="Comic Sans MS" pitchFamily="66" charset="0"/>
                        </a:rPr>
                        <a:t>2</a:t>
                      </a:r>
                      <a:endParaRPr lang="en-US" sz="1800" dirty="0">
                        <a:latin typeface="Comic Sans MS" pitchFamily="66" charset="0"/>
                      </a:endParaRPr>
                    </a:p>
                  </a:txBody>
                  <a:tcPr/>
                </a:tc>
              </a:tr>
              <a:tr h="444234">
                <a:tc>
                  <a:txBody>
                    <a:bodyPr/>
                    <a:lstStyle/>
                    <a:p>
                      <a:pPr algn="ctr"/>
                      <a:r>
                        <a:rPr lang="en-US" sz="1800" dirty="0" smtClean="0">
                          <a:latin typeface="Comic Sans MS" pitchFamily="66" charset="0"/>
                        </a:rPr>
                        <a:t>2</a:t>
                      </a:r>
                      <a:endParaRPr lang="en-US" sz="1800" dirty="0">
                        <a:latin typeface="Comic Sans MS" pitchFamily="66" charset="0"/>
                      </a:endParaRPr>
                    </a:p>
                  </a:txBody>
                  <a:tcPr/>
                </a:tc>
                <a:tc>
                  <a:txBody>
                    <a:bodyPr/>
                    <a:lstStyle/>
                    <a:p>
                      <a:pPr algn="ctr"/>
                      <a:r>
                        <a:rPr lang="en-US" sz="1800" dirty="0" smtClean="0">
                          <a:latin typeface="Comic Sans MS" pitchFamily="66" charset="0"/>
                        </a:rPr>
                        <a:t>2</a:t>
                      </a:r>
                      <a:endParaRPr lang="en-US" sz="1800" dirty="0">
                        <a:latin typeface="Comic Sans MS" pitchFamily="66" charset="0"/>
                      </a:endParaRPr>
                    </a:p>
                  </a:txBody>
                  <a:tcPr/>
                </a:tc>
                <a:tc>
                  <a:txBody>
                    <a:bodyPr/>
                    <a:lstStyle/>
                    <a:p>
                      <a:pPr algn="ctr"/>
                      <a:r>
                        <a:rPr lang="en-US" sz="1800" dirty="0" smtClean="0">
                          <a:latin typeface="Comic Sans MS" pitchFamily="66" charset="0"/>
                        </a:rPr>
                        <a:t>5</a:t>
                      </a:r>
                      <a:endParaRPr lang="en-US" sz="1800" dirty="0">
                        <a:latin typeface="Comic Sans MS" pitchFamily="66" charset="0"/>
                      </a:endParaRPr>
                    </a:p>
                  </a:txBody>
                  <a:tcPr/>
                </a:tc>
                <a:tc>
                  <a:txBody>
                    <a:bodyPr/>
                    <a:lstStyle/>
                    <a:p>
                      <a:pPr algn="ctr"/>
                      <a:r>
                        <a:rPr lang="en-US" sz="1800" dirty="0" smtClean="0">
                          <a:latin typeface="Comic Sans MS" pitchFamily="66" charset="0"/>
                        </a:rPr>
                        <a:t>4</a:t>
                      </a:r>
                      <a:endParaRPr lang="en-US" sz="1800" dirty="0">
                        <a:latin typeface="Comic Sans MS" pitchFamily="66" charset="0"/>
                      </a:endParaRPr>
                    </a:p>
                  </a:txBody>
                  <a:tcPr/>
                </a:tc>
              </a:tr>
              <a:tr h="444234">
                <a:tc>
                  <a:txBody>
                    <a:bodyPr/>
                    <a:lstStyle/>
                    <a:p>
                      <a:pPr algn="ctr"/>
                      <a:r>
                        <a:rPr lang="en-US" sz="1800" dirty="0" smtClean="0">
                          <a:latin typeface="Comic Sans MS" pitchFamily="66" charset="0"/>
                        </a:rPr>
                        <a:t>3</a:t>
                      </a:r>
                      <a:endParaRPr lang="en-US" sz="1800" dirty="0">
                        <a:latin typeface="Comic Sans MS" pitchFamily="66" charset="0"/>
                      </a:endParaRPr>
                    </a:p>
                  </a:txBody>
                  <a:tcPr/>
                </a:tc>
                <a:tc>
                  <a:txBody>
                    <a:bodyPr/>
                    <a:lstStyle/>
                    <a:p>
                      <a:pPr algn="ctr"/>
                      <a:r>
                        <a:rPr lang="en-US" sz="1800" dirty="0" smtClean="0">
                          <a:latin typeface="Comic Sans MS" pitchFamily="66" charset="0"/>
                        </a:rPr>
                        <a:t>3</a:t>
                      </a:r>
                      <a:endParaRPr lang="en-US" sz="1800" dirty="0">
                        <a:latin typeface="Comic Sans MS" pitchFamily="66" charset="0"/>
                      </a:endParaRPr>
                    </a:p>
                  </a:txBody>
                  <a:tcPr/>
                </a:tc>
                <a:tc>
                  <a:txBody>
                    <a:bodyPr/>
                    <a:lstStyle/>
                    <a:p>
                      <a:pPr algn="ctr"/>
                      <a:r>
                        <a:rPr lang="en-US" sz="1800" dirty="0" smtClean="0">
                          <a:latin typeface="Comic Sans MS" pitchFamily="66" charset="0"/>
                        </a:rPr>
                        <a:t>6</a:t>
                      </a:r>
                      <a:endParaRPr lang="en-US" sz="1800" dirty="0">
                        <a:latin typeface="Comic Sans MS" pitchFamily="66" charset="0"/>
                      </a:endParaRPr>
                    </a:p>
                  </a:txBody>
                  <a:tcPr/>
                </a:tc>
                <a:tc>
                  <a:txBody>
                    <a:bodyPr/>
                    <a:lstStyle/>
                    <a:p>
                      <a:pPr algn="ctr"/>
                      <a:r>
                        <a:rPr lang="en-US" sz="1800" dirty="0" smtClean="0">
                          <a:latin typeface="Comic Sans MS" pitchFamily="66" charset="0"/>
                        </a:rPr>
                        <a:t>4</a:t>
                      </a:r>
                      <a:endParaRPr lang="en-US" sz="1800" dirty="0">
                        <a:latin typeface="Comic Sans MS" pitchFamily="66" charset="0"/>
                      </a:endParaRPr>
                    </a:p>
                  </a:txBody>
                  <a:tcPr/>
                </a:tc>
              </a:tr>
              <a:tr h="444234">
                <a:tc>
                  <a:txBody>
                    <a:bodyPr/>
                    <a:lstStyle/>
                    <a:p>
                      <a:pPr algn="ctr"/>
                      <a:r>
                        <a:rPr lang="en-US" sz="1800" dirty="0" smtClean="0">
                          <a:latin typeface="Comic Sans MS" pitchFamily="66" charset="0"/>
                        </a:rPr>
                        <a:t>4</a:t>
                      </a:r>
                      <a:endParaRPr lang="en-US" sz="1800" dirty="0">
                        <a:latin typeface="Comic Sans MS" pitchFamily="66" charset="0"/>
                      </a:endParaRPr>
                    </a:p>
                  </a:txBody>
                  <a:tcPr/>
                </a:tc>
                <a:tc>
                  <a:txBody>
                    <a:bodyPr/>
                    <a:lstStyle/>
                    <a:p>
                      <a:pPr algn="ctr"/>
                      <a:r>
                        <a:rPr lang="en-US" sz="1800" dirty="0" smtClean="0">
                          <a:latin typeface="Comic Sans MS" pitchFamily="66" charset="0"/>
                        </a:rPr>
                        <a:t>2</a:t>
                      </a:r>
                      <a:endParaRPr lang="en-US" sz="1800" dirty="0">
                        <a:latin typeface="Comic Sans MS" pitchFamily="66" charset="0"/>
                      </a:endParaRPr>
                    </a:p>
                  </a:txBody>
                  <a:tcPr/>
                </a:tc>
                <a:tc>
                  <a:txBody>
                    <a:bodyPr/>
                    <a:lstStyle/>
                    <a:p>
                      <a:pPr algn="ctr"/>
                      <a:r>
                        <a:rPr lang="en-US" sz="1800" dirty="0" smtClean="0">
                          <a:latin typeface="Comic Sans MS" pitchFamily="66" charset="0"/>
                        </a:rPr>
                        <a:t>9</a:t>
                      </a:r>
                      <a:endParaRPr lang="en-US" sz="1800" dirty="0">
                        <a:latin typeface="Comic Sans MS" pitchFamily="66" charset="0"/>
                      </a:endParaRPr>
                    </a:p>
                  </a:txBody>
                  <a:tcPr/>
                </a:tc>
                <a:tc>
                  <a:txBody>
                    <a:bodyPr/>
                    <a:lstStyle/>
                    <a:p>
                      <a:pPr algn="ctr"/>
                      <a:r>
                        <a:rPr lang="en-US" sz="1800" dirty="0" smtClean="0">
                          <a:latin typeface="Comic Sans MS" pitchFamily="66" charset="0"/>
                        </a:rPr>
                        <a:t>7</a:t>
                      </a:r>
                      <a:endParaRPr lang="en-US" sz="1800" dirty="0">
                        <a:latin typeface="Comic Sans MS" pitchFamily="66" charset="0"/>
                      </a:endParaRPr>
                    </a:p>
                  </a:txBody>
                  <a:tcPr/>
                </a:tc>
              </a:tr>
              <a:tr h="444234">
                <a:tc>
                  <a:txBody>
                    <a:bodyPr/>
                    <a:lstStyle/>
                    <a:p>
                      <a:pPr algn="ctr"/>
                      <a:r>
                        <a:rPr lang="en-US" sz="1800" dirty="0" smtClean="0">
                          <a:latin typeface="Comic Sans MS" pitchFamily="66" charset="0"/>
                        </a:rPr>
                        <a:t>5</a:t>
                      </a:r>
                      <a:endParaRPr lang="en-US" sz="1800" dirty="0">
                        <a:latin typeface="Comic Sans MS" pitchFamily="66" charset="0"/>
                      </a:endParaRPr>
                    </a:p>
                  </a:txBody>
                  <a:tcPr/>
                </a:tc>
                <a:tc>
                  <a:txBody>
                    <a:bodyPr/>
                    <a:lstStyle/>
                    <a:p>
                      <a:pPr algn="ctr"/>
                      <a:r>
                        <a:rPr lang="en-US" sz="1800" dirty="0" smtClean="0">
                          <a:latin typeface="Comic Sans MS" pitchFamily="66" charset="0"/>
                        </a:rPr>
                        <a:t>6</a:t>
                      </a:r>
                      <a:endParaRPr lang="en-US" sz="1800" dirty="0">
                        <a:latin typeface="Comic Sans MS" pitchFamily="66" charset="0"/>
                      </a:endParaRPr>
                    </a:p>
                  </a:txBody>
                  <a:tcPr/>
                </a:tc>
                <a:tc>
                  <a:txBody>
                    <a:bodyPr/>
                    <a:lstStyle/>
                    <a:p>
                      <a:pPr algn="ctr"/>
                      <a:r>
                        <a:rPr lang="en-US" sz="1800" dirty="0" smtClean="0">
                          <a:latin typeface="Comic Sans MS" pitchFamily="66" charset="0"/>
                        </a:rPr>
                        <a:t>8</a:t>
                      </a:r>
                      <a:endParaRPr lang="en-US" sz="1800" dirty="0">
                        <a:latin typeface="Comic Sans MS" pitchFamily="66" charset="0"/>
                      </a:endParaRPr>
                    </a:p>
                  </a:txBody>
                  <a:tcPr/>
                </a:tc>
                <a:tc>
                  <a:txBody>
                    <a:bodyPr/>
                    <a:lstStyle/>
                    <a:p>
                      <a:pPr algn="ctr"/>
                      <a:r>
                        <a:rPr lang="en-US" sz="1800" dirty="0" smtClean="0">
                          <a:latin typeface="Comic Sans MS" pitchFamily="66" charset="0"/>
                        </a:rPr>
                        <a:t>2</a:t>
                      </a:r>
                      <a:endParaRPr lang="en-US" sz="1800" dirty="0">
                        <a:latin typeface="Comic Sans MS" pitchFamily="66" charset="0"/>
                      </a:endParaRPr>
                    </a:p>
                  </a:txBody>
                  <a:tcPr/>
                </a:tc>
              </a:tr>
              <a:tr h="444234">
                <a:tc>
                  <a:txBody>
                    <a:bodyPr/>
                    <a:lstStyle/>
                    <a:p>
                      <a:pPr algn="ctr"/>
                      <a:r>
                        <a:rPr lang="en-US" sz="1800" dirty="0" smtClean="0">
                          <a:latin typeface="Comic Sans MS" pitchFamily="66" charset="0"/>
                        </a:rPr>
                        <a:t>6</a:t>
                      </a:r>
                      <a:endParaRPr lang="en-US" sz="1800" dirty="0">
                        <a:latin typeface="Comic Sans MS" pitchFamily="66" charset="0"/>
                      </a:endParaRPr>
                    </a:p>
                  </a:txBody>
                  <a:tcPr/>
                </a:tc>
                <a:tc>
                  <a:txBody>
                    <a:bodyPr/>
                    <a:lstStyle/>
                    <a:p>
                      <a:pPr algn="ctr"/>
                      <a:r>
                        <a:rPr lang="en-US" sz="1800" dirty="0" smtClean="0">
                          <a:latin typeface="Comic Sans MS" pitchFamily="66" charset="0"/>
                        </a:rPr>
                        <a:t>6</a:t>
                      </a:r>
                      <a:endParaRPr lang="en-US" sz="1800" dirty="0">
                        <a:latin typeface="Comic Sans MS" pitchFamily="66" charset="0"/>
                      </a:endParaRPr>
                    </a:p>
                  </a:txBody>
                  <a:tcPr/>
                </a:tc>
                <a:tc>
                  <a:txBody>
                    <a:bodyPr/>
                    <a:lstStyle/>
                    <a:p>
                      <a:pPr algn="ctr"/>
                      <a:r>
                        <a:rPr lang="en-US" sz="1800" dirty="0" smtClean="0">
                          <a:latin typeface="Comic Sans MS" pitchFamily="66" charset="0"/>
                        </a:rPr>
                        <a:t>8</a:t>
                      </a:r>
                      <a:endParaRPr lang="en-US" sz="1800" dirty="0">
                        <a:latin typeface="Comic Sans MS" pitchFamily="66" charset="0"/>
                      </a:endParaRPr>
                    </a:p>
                  </a:txBody>
                  <a:tcPr/>
                </a:tc>
                <a:tc>
                  <a:txBody>
                    <a:bodyPr/>
                    <a:lstStyle/>
                    <a:p>
                      <a:pPr algn="ctr"/>
                      <a:r>
                        <a:rPr lang="en-US" sz="1800" dirty="0" smtClean="0">
                          <a:latin typeface="Comic Sans MS" pitchFamily="66" charset="0"/>
                        </a:rPr>
                        <a:t>1</a:t>
                      </a:r>
                      <a:endParaRPr lang="en-US" sz="1800" dirty="0">
                        <a:latin typeface="Comic Sans MS" pitchFamily="66" charset="0"/>
                      </a:endParaRPr>
                    </a:p>
                  </a:txBody>
                  <a:tcPr/>
                </a:tc>
              </a:tr>
            </a:tbl>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371600" y="2133600"/>
          <a:ext cx="7315200" cy="4040188"/>
        </p:xfrm>
        <a:graphic>
          <a:graphicData uri="http://schemas.openxmlformats.org/drawingml/2006/table">
            <a:tbl>
              <a:tblPr>
                <a:tableStyleId>{0505E3EF-67EA-436B-97B2-0124C06EBD24}</a:tableStyleId>
              </a:tblPr>
              <a:tblGrid>
                <a:gridCol w="1219200"/>
                <a:gridCol w="1219200"/>
                <a:gridCol w="1219200"/>
                <a:gridCol w="1219200"/>
                <a:gridCol w="1219200"/>
                <a:gridCol w="1219200"/>
              </a:tblGrid>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solidFill>
                      <a:schemeClr val="tx2">
                        <a:lumMod val="60000"/>
                        <a:lumOff val="40000"/>
                      </a:schemeClr>
                    </a:solidFill>
                  </a:tcPr>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Calibri" charset="0"/>
                          <a:ea typeface="ヒラギノ角ゴ Pro W3" charset="0"/>
                          <a:cs typeface="ヒラギノ角ゴ Pro W3" charset="0"/>
                        </a:rPr>
                        <a:t>7</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5</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5</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bl>
          </a:graphicData>
        </a:graphic>
      </p:graphicFrame>
      <p:sp>
        <p:nvSpPr>
          <p:cNvPr id="111661"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1166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49C81860-AF06-4441-B04A-44E1849F43A2}" type="slidenum">
              <a:rPr lang="en-US" altLang="en-US" sz="1200">
                <a:solidFill>
                  <a:srgbClr val="045C75"/>
                </a:solidFill>
              </a:rPr>
              <a:pPr eaLnBrk="1" hangingPunct="1"/>
              <a:t>90</a:t>
            </a:fld>
            <a:endParaRPr lang="en-US" altLang="en-US" sz="1200">
              <a:solidFill>
                <a:srgbClr val="045C75"/>
              </a:solidFill>
            </a:endParaRPr>
          </a:p>
        </p:txBody>
      </p:sp>
      <p:cxnSp>
        <p:nvCxnSpPr>
          <p:cNvPr id="7" name="Straight Connector 6"/>
          <p:cNvCxnSpPr/>
          <p:nvPr/>
        </p:nvCxnSpPr>
        <p:spPr>
          <a:xfrm rot="16200000" flipV="1">
            <a:off x="495300" y="1257300"/>
            <a:ext cx="9144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93232" name="TextBox 8"/>
          <p:cNvSpPr txBox="1">
            <a:spLocks noChangeArrowheads="1"/>
          </p:cNvSpPr>
          <p:nvPr/>
        </p:nvSpPr>
        <p:spPr bwMode="auto">
          <a:xfrm>
            <a:off x="990600" y="973138"/>
            <a:ext cx="76200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endParaRPr lang="en-US" sz="2600" dirty="0" smtClean="0">
              <a:solidFill>
                <a:schemeClr val="bg2">
                  <a:lumMod val="50000"/>
                </a:schemeClr>
              </a:solidFill>
              <a:latin typeface="Comic Sans MS" pitchFamily="66" charset="0"/>
            </a:endParaRPr>
          </a:p>
          <a:p>
            <a:pPr eaLnBrk="1" hangingPunct="1">
              <a:defRPr/>
            </a:pPr>
            <a:r>
              <a:rPr lang="en-US" sz="2600" dirty="0" smtClean="0">
                <a:solidFill>
                  <a:schemeClr val="bg2">
                    <a:lumMod val="50000"/>
                  </a:schemeClr>
                </a:solidFill>
                <a:latin typeface="Comic Sans MS" pitchFamily="66" charset="0"/>
              </a:rPr>
              <a:t>W	0	  1	     2		3	4	    5</a:t>
            </a:r>
          </a:p>
        </p:txBody>
      </p:sp>
      <p:sp>
        <p:nvSpPr>
          <p:cNvPr id="93233" name="TextBox 10"/>
          <p:cNvSpPr txBox="1">
            <a:spLocks noChangeArrowheads="1"/>
          </p:cNvSpPr>
          <p:nvPr/>
        </p:nvSpPr>
        <p:spPr bwMode="auto">
          <a:xfrm>
            <a:off x="457200" y="1539875"/>
            <a:ext cx="5334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dirty="0" smtClean="0">
                <a:solidFill>
                  <a:schemeClr val="bg2">
                    <a:lumMod val="50000"/>
                  </a:schemeClr>
                </a:solidFill>
                <a:latin typeface="Comic Sans MS" pitchFamily="66" charset="0"/>
              </a:rPr>
              <a:t>i</a:t>
            </a: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0</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1</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2</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3</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4</a:t>
            </a:r>
          </a:p>
        </p:txBody>
      </p:sp>
      <p:sp>
        <p:nvSpPr>
          <p:cNvPr id="111666" name="TextBox 7"/>
          <p:cNvSpPr txBox="1">
            <a:spLocks noChangeArrowheads="1"/>
          </p:cNvSpPr>
          <p:nvPr/>
        </p:nvSpPr>
        <p:spPr bwMode="auto">
          <a:xfrm>
            <a:off x="1065213" y="152400"/>
            <a:ext cx="3835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a:solidFill>
                  <a:srgbClr val="FF3300"/>
                </a:solidFill>
                <a:latin typeface="Comic Sans MS" panose="030F0702030302020204" pitchFamily="66" charset="0"/>
              </a:rPr>
              <a:t> (2,3), (3,4), (4,5), (5,6)</a:t>
            </a:r>
          </a:p>
        </p:txBody>
      </p:sp>
      <p:sp>
        <p:nvSpPr>
          <p:cNvPr id="111667" name="TextBox 12"/>
          <p:cNvSpPr txBox="1">
            <a:spLocks noChangeArrowheads="1"/>
          </p:cNvSpPr>
          <p:nvPr/>
        </p:nvSpPr>
        <p:spPr bwMode="auto">
          <a:xfrm>
            <a:off x="533400" y="609600"/>
            <a:ext cx="8610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b="1">
                <a:solidFill>
                  <a:srgbClr val="C00000"/>
                </a:solidFill>
                <a:latin typeface="Comic Sans MS" panose="030F0702030302020204" pitchFamily="66" charset="0"/>
              </a:rPr>
              <a:t>As w&gt;=w</a:t>
            </a:r>
            <a:r>
              <a:rPr lang="en-US" altLang="en-US" sz="2600" b="1" baseline="-25000">
                <a:solidFill>
                  <a:srgbClr val="C00000"/>
                </a:solidFill>
                <a:latin typeface="Comic Sans MS" panose="030F0702030302020204" pitchFamily="66" charset="0"/>
              </a:rPr>
              <a:t>2</a:t>
            </a:r>
            <a:r>
              <a:rPr lang="en-US" altLang="en-US" sz="2600" b="1">
                <a:solidFill>
                  <a:srgbClr val="C00000"/>
                </a:solidFill>
                <a:latin typeface="Comic Sans MS" panose="030F0702030302020204" pitchFamily="66" charset="0"/>
              </a:rPr>
              <a:t> ; m[2,5] = max{m[2-1,5],m[2-1,5-3]+4}</a:t>
            </a:r>
          </a:p>
          <a:p>
            <a:pPr eaLnBrk="1" hangingPunct="1"/>
            <a:r>
              <a:rPr lang="en-US" altLang="en-US" sz="2600" b="1">
                <a:solidFill>
                  <a:srgbClr val="C00000"/>
                </a:solidFill>
                <a:latin typeface="Comic Sans MS" panose="030F0702030302020204" pitchFamily="66" charset="0"/>
              </a:rPr>
              <a:t>			=max{ 3,3+4}</a:t>
            </a:r>
          </a:p>
        </p:txBody>
      </p:sp>
      <p:cxnSp>
        <p:nvCxnSpPr>
          <p:cNvPr id="3" name="Straight Arrow Connector 2"/>
          <p:cNvCxnSpPr>
            <a:cxnSpLocks noChangeShapeType="1"/>
          </p:cNvCxnSpPr>
          <p:nvPr/>
        </p:nvCxnSpPr>
        <p:spPr bwMode="auto">
          <a:xfrm>
            <a:off x="4800600" y="3435350"/>
            <a:ext cx="3048000" cy="533400"/>
          </a:xfrm>
          <a:prstGeom prst="straightConnector1">
            <a:avLst/>
          </a:prstGeom>
          <a:noFill/>
          <a:ln w="381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371600" y="2133600"/>
          <a:ext cx="7315200" cy="4040188"/>
        </p:xfrm>
        <a:graphic>
          <a:graphicData uri="http://schemas.openxmlformats.org/drawingml/2006/table">
            <a:tbl>
              <a:tblPr>
                <a:tableStyleId>{0505E3EF-67EA-436B-97B2-0124C06EBD24}</a:tableStyleId>
              </a:tblPr>
              <a:tblGrid>
                <a:gridCol w="1219200"/>
                <a:gridCol w="1219200"/>
                <a:gridCol w="1219200"/>
                <a:gridCol w="1219200"/>
                <a:gridCol w="1219200"/>
                <a:gridCol w="1219200"/>
              </a:tblGrid>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7</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solidFill>
                      <a:schemeClr val="tx2">
                        <a:lumMod val="60000"/>
                        <a:lumOff val="40000"/>
                      </a:schemeClr>
                    </a:solidFill>
                  </a:tcPr>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a:ln>
                            <a:noFill/>
                          </a:ln>
                          <a:effectLst/>
                        </a:rPr>
                        <a:t>0</a:t>
                      </a:r>
                      <a:endParaRPr kumimoji="0" lang="en-US" sz="2600" b="0" i="0" u="none" strike="noStrike" cap="none" normalizeH="0" baseline="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5</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7</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5</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bl>
          </a:graphicData>
        </a:graphic>
      </p:graphicFrame>
      <p:sp>
        <p:nvSpPr>
          <p:cNvPr id="112685"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1268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93E97788-44D1-42B2-B43C-05BF51181949}" type="slidenum">
              <a:rPr lang="en-US" altLang="en-US" sz="1200">
                <a:solidFill>
                  <a:srgbClr val="045C75"/>
                </a:solidFill>
              </a:rPr>
              <a:pPr eaLnBrk="1" hangingPunct="1"/>
              <a:t>91</a:t>
            </a:fld>
            <a:endParaRPr lang="en-US" altLang="en-US" sz="1200">
              <a:solidFill>
                <a:srgbClr val="045C75"/>
              </a:solidFill>
            </a:endParaRPr>
          </a:p>
        </p:txBody>
      </p:sp>
      <p:cxnSp>
        <p:nvCxnSpPr>
          <p:cNvPr id="7" name="Straight Connector 6"/>
          <p:cNvCxnSpPr/>
          <p:nvPr/>
        </p:nvCxnSpPr>
        <p:spPr>
          <a:xfrm rot="16200000" flipV="1">
            <a:off x="495300" y="1257300"/>
            <a:ext cx="9144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93232" name="TextBox 8"/>
          <p:cNvSpPr txBox="1">
            <a:spLocks noChangeArrowheads="1"/>
          </p:cNvSpPr>
          <p:nvPr/>
        </p:nvSpPr>
        <p:spPr bwMode="auto">
          <a:xfrm>
            <a:off x="990600" y="973138"/>
            <a:ext cx="76200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endParaRPr lang="en-US" sz="2600" dirty="0" smtClean="0">
              <a:solidFill>
                <a:schemeClr val="bg2">
                  <a:lumMod val="50000"/>
                </a:schemeClr>
              </a:solidFill>
              <a:latin typeface="Comic Sans MS" pitchFamily="66" charset="0"/>
            </a:endParaRPr>
          </a:p>
          <a:p>
            <a:pPr eaLnBrk="1" hangingPunct="1">
              <a:defRPr/>
            </a:pPr>
            <a:r>
              <a:rPr lang="en-US" sz="2600" dirty="0" smtClean="0">
                <a:solidFill>
                  <a:schemeClr val="bg2">
                    <a:lumMod val="50000"/>
                  </a:schemeClr>
                </a:solidFill>
                <a:latin typeface="Comic Sans MS" pitchFamily="66" charset="0"/>
              </a:rPr>
              <a:t>W	0	  1	     2		3	4	    5</a:t>
            </a:r>
          </a:p>
        </p:txBody>
      </p:sp>
      <p:sp>
        <p:nvSpPr>
          <p:cNvPr id="93233" name="TextBox 10"/>
          <p:cNvSpPr txBox="1">
            <a:spLocks noChangeArrowheads="1"/>
          </p:cNvSpPr>
          <p:nvPr/>
        </p:nvSpPr>
        <p:spPr bwMode="auto">
          <a:xfrm>
            <a:off x="457200" y="1539875"/>
            <a:ext cx="5334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dirty="0" smtClean="0">
                <a:solidFill>
                  <a:schemeClr val="bg2">
                    <a:lumMod val="50000"/>
                  </a:schemeClr>
                </a:solidFill>
                <a:latin typeface="Comic Sans MS" pitchFamily="66" charset="0"/>
              </a:rPr>
              <a:t>i</a:t>
            </a: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0</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1</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2</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3</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4</a:t>
            </a:r>
          </a:p>
        </p:txBody>
      </p:sp>
      <p:sp>
        <p:nvSpPr>
          <p:cNvPr id="112690" name="TextBox 7"/>
          <p:cNvSpPr txBox="1">
            <a:spLocks noChangeArrowheads="1"/>
          </p:cNvSpPr>
          <p:nvPr/>
        </p:nvSpPr>
        <p:spPr bwMode="auto">
          <a:xfrm>
            <a:off x="1065213" y="152400"/>
            <a:ext cx="3835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a:solidFill>
                  <a:srgbClr val="FF3300"/>
                </a:solidFill>
                <a:latin typeface="Comic Sans MS" panose="030F0702030302020204" pitchFamily="66" charset="0"/>
              </a:rPr>
              <a:t> (2,3), (3,4), (4,5), (5,6)</a:t>
            </a:r>
          </a:p>
        </p:txBody>
      </p:sp>
      <p:sp>
        <p:nvSpPr>
          <p:cNvPr id="112691" name="TextBox 12"/>
          <p:cNvSpPr txBox="1">
            <a:spLocks noChangeArrowheads="1"/>
          </p:cNvSpPr>
          <p:nvPr/>
        </p:nvSpPr>
        <p:spPr bwMode="auto">
          <a:xfrm>
            <a:off x="533400" y="609600"/>
            <a:ext cx="8610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b="1">
                <a:solidFill>
                  <a:srgbClr val="C00000"/>
                </a:solidFill>
                <a:latin typeface="Comic Sans MS" panose="030F0702030302020204" pitchFamily="66" charset="0"/>
              </a:rPr>
              <a:t>As w&gt;=w</a:t>
            </a:r>
            <a:r>
              <a:rPr lang="en-US" altLang="en-US" sz="2600" b="1" baseline="-25000">
                <a:solidFill>
                  <a:srgbClr val="C00000"/>
                </a:solidFill>
                <a:latin typeface="Comic Sans MS" panose="030F0702030302020204" pitchFamily="66" charset="0"/>
              </a:rPr>
              <a:t>3</a:t>
            </a:r>
            <a:r>
              <a:rPr lang="en-US" altLang="en-US" sz="2600" b="1">
                <a:solidFill>
                  <a:srgbClr val="C00000"/>
                </a:solidFill>
                <a:latin typeface="Comic Sans MS" panose="030F0702030302020204" pitchFamily="66" charset="0"/>
              </a:rPr>
              <a:t> ; m[3,5] = max{m[3-1,5],m[3-1,5-4]+5}</a:t>
            </a:r>
          </a:p>
          <a:p>
            <a:pPr eaLnBrk="1" hangingPunct="1"/>
            <a:r>
              <a:rPr lang="en-US" altLang="en-US" sz="2600" b="1">
                <a:solidFill>
                  <a:srgbClr val="C00000"/>
                </a:solidFill>
                <a:latin typeface="Comic Sans MS" panose="030F0702030302020204" pitchFamily="66" charset="0"/>
              </a:rPr>
              <a:t>			=max{ 7,0+5}</a:t>
            </a:r>
          </a:p>
        </p:txBody>
      </p:sp>
      <p:cxnSp>
        <p:nvCxnSpPr>
          <p:cNvPr id="3" name="Straight Arrow Connector 2"/>
          <p:cNvCxnSpPr>
            <a:cxnSpLocks noChangeShapeType="1"/>
          </p:cNvCxnSpPr>
          <p:nvPr/>
        </p:nvCxnSpPr>
        <p:spPr bwMode="auto">
          <a:xfrm>
            <a:off x="8077200" y="4191000"/>
            <a:ext cx="0" cy="458788"/>
          </a:xfrm>
          <a:prstGeom prst="straightConnector1">
            <a:avLst/>
          </a:prstGeom>
          <a:noFill/>
          <a:ln w="381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371600" y="2133600"/>
          <a:ext cx="7315200" cy="4040188"/>
        </p:xfrm>
        <a:graphic>
          <a:graphicData uri="http://schemas.openxmlformats.org/drawingml/2006/table">
            <a:tbl>
              <a:tblPr>
                <a:tableStyleId>{0505E3EF-67EA-436B-97B2-0124C06EBD24}</a:tableStyleId>
              </a:tblPr>
              <a:tblGrid>
                <a:gridCol w="1219200"/>
                <a:gridCol w="1219200"/>
                <a:gridCol w="1219200"/>
                <a:gridCol w="1219200"/>
                <a:gridCol w="1219200"/>
                <a:gridCol w="1219200"/>
              </a:tblGrid>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7</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5</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7</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solidFill>
                      <a:schemeClr val="tx2">
                        <a:lumMod val="60000"/>
                        <a:lumOff val="40000"/>
                      </a:schemeClr>
                    </a:solidFill>
                  </a:tcPr>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5</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Calibri" charset="0"/>
                          <a:ea typeface="ヒラギノ角ゴ Pro W3" charset="0"/>
                          <a:cs typeface="ヒラギノ角ゴ Pro W3" charset="0"/>
                        </a:rPr>
                        <a:t>7</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bl>
          </a:graphicData>
        </a:graphic>
      </p:graphicFrame>
      <p:sp>
        <p:nvSpPr>
          <p:cNvPr id="113709"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1371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5C8C5B76-9E57-4A30-BDF5-586FD883D60C}" type="slidenum">
              <a:rPr lang="en-US" altLang="en-US" sz="1200">
                <a:solidFill>
                  <a:srgbClr val="045C75"/>
                </a:solidFill>
              </a:rPr>
              <a:pPr eaLnBrk="1" hangingPunct="1"/>
              <a:t>92</a:t>
            </a:fld>
            <a:endParaRPr lang="en-US" altLang="en-US" sz="1200">
              <a:solidFill>
                <a:srgbClr val="045C75"/>
              </a:solidFill>
            </a:endParaRPr>
          </a:p>
        </p:txBody>
      </p:sp>
      <p:cxnSp>
        <p:nvCxnSpPr>
          <p:cNvPr id="7" name="Straight Connector 6"/>
          <p:cNvCxnSpPr/>
          <p:nvPr/>
        </p:nvCxnSpPr>
        <p:spPr>
          <a:xfrm rot="16200000" flipV="1">
            <a:off x="495300" y="1257300"/>
            <a:ext cx="9144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93232" name="TextBox 8"/>
          <p:cNvSpPr txBox="1">
            <a:spLocks noChangeArrowheads="1"/>
          </p:cNvSpPr>
          <p:nvPr/>
        </p:nvSpPr>
        <p:spPr bwMode="auto">
          <a:xfrm>
            <a:off x="990600" y="973138"/>
            <a:ext cx="76200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endParaRPr lang="en-US" sz="2600" dirty="0" smtClean="0">
              <a:solidFill>
                <a:schemeClr val="bg2">
                  <a:lumMod val="50000"/>
                </a:schemeClr>
              </a:solidFill>
              <a:latin typeface="Comic Sans MS" pitchFamily="66" charset="0"/>
            </a:endParaRPr>
          </a:p>
          <a:p>
            <a:pPr eaLnBrk="1" hangingPunct="1">
              <a:defRPr/>
            </a:pPr>
            <a:r>
              <a:rPr lang="en-US" sz="2600" dirty="0" smtClean="0">
                <a:solidFill>
                  <a:schemeClr val="bg2">
                    <a:lumMod val="50000"/>
                  </a:schemeClr>
                </a:solidFill>
                <a:latin typeface="Comic Sans MS" pitchFamily="66" charset="0"/>
              </a:rPr>
              <a:t>W	0	  1	     2		3	4	    5</a:t>
            </a:r>
          </a:p>
        </p:txBody>
      </p:sp>
      <p:sp>
        <p:nvSpPr>
          <p:cNvPr id="93233" name="TextBox 10"/>
          <p:cNvSpPr txBox="1">
            <a:spLocks noChangeArrowheads="1"/>
          </p:cNvSpPr>
          <p:nvPr/>
        </p:nvSpPr>
        <p:spPr bwMode="auto">
          <a:xfrm>
            <a:off x="457200" y="1539875"/>
            <a:ext cx="5334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dirty="0" smtClean="0">
                <a:solidFill>
                  <a:schemeClr val="bg2">
                    <a:lumMod val="50000"/>
                  </a:schemeClr>
                </a:solidFill>
                <a:latin typeface="Comic Sans MS" pitchFamily="66" charset="0"/>
              </a:rPr>
              <a:t>i</a:t>
            </a: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0</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1</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2</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3</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4</a:t>
            </a:r>
          </a:p>
        </p:txBody>
      </p:sp>
      <p:sp>
        <p:nvSpPr>
          <p:cNvPr id="113714" name="TextBox 7"/>
          <p:cNvSpPr txBox="1">
            <a:spLocks noChangeArrowheads="1"/>
          </p:cNvSpPr>
          <p:nvPr/>
        </p:nvSpPr>
        <p:spPr bwMode="auto">
          <a:xfrm>
            <a:off x="1065213" y="152400"/>
            <a:ext cx="3835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a:solidFill>
                  <a:srgbClr val="FF3300"/>
                </a:solidFill>
                <a:latin typeface="Comic Sans MS" panose="030F0702030302020204" pitchFamily="66" charset="0"/>
              </a:rPr>
              <a:t> (2,3), (3,4), (4,5), (5,6)</a:t>
            </a:r>
          </a:p>
        </p:txBody>
      </p:sp>
      <p:sp>
        <p:nvSpPr>
          <p:cNvPr id="113715" name="TextBox 12"/>
          <p:cNvSpPr txBox="1">
            <a:spLocks noChangeArrowheads="1"/>
          </p:cNvSpPr>
          <p:nvPr/>
        </p:nvSpPr>
        <p:spPr bwMode="auto">
          <a:xfrm>
            <a:off x="533400" y="609600"/>
            <a:ext cx="8610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b="1">
                <a:solidFill>
                  <a:srgbClr val="C00000"/>
                </a:solidFill>
                <a:latin typeface="Comic Sans MS" panose="030F0702030302020204" pitchFamily="66" charset="0"/>
              </a:rPr>
              <a:t>As w&gt;=w</a:t>
            </a:r>
            <a:r>
              <a:rPr lang="en-US" altLang="en-US" sz="2600" b="1" baseline="-25000">
                <a:solidFill>
                  <a:srgbClr val="C00000"/>
                </a:solidFill>
                <a:latin typeface="Comic Sans MS" panose="030F0702030302020204" pitchFamily="66" charset="0"/>
              </a:rPr>
              <a:t>4</a:t>
            </a:r>
            <a:r>
              <a:rPr lang="en-US" altLang="en-US" sz="2600" b="1">
                <a:solidFill>
                  <a:srgbClr val="C00000"/>
                </a:solidFill>
                <a:latin typeface="Comic Sans MS" panose="030F0702030302020204" pitchFamily="66" charset="0"/>
              </a:rPr>
              <a:t> ; m[4,5] = max{m[4-1,5],m[4-1,5-5]+6}</a:t>
            </a:r>
          </a:p>
          <a:p>
            <a:pPr eaLnBrk="1" hangingPunct="1"/>
            <a:r>
              <a:rPr lang="en-US" altLang="en-US" sz="2600" b="1">
                <a:solidFill>
                  <a:srgbClr val="C00000"/>
                </a:solidFill>
                <a:latin typeface="Comic Sans MS" panose="030F0702030302020204" pitchFamily="66" charset="0"/>
              </a:rPr>
              <a:t>			=max{ 7,0+6}</a:t>
            </a:r>
          </a:p>
        </p:txBody>
      </p:sp>
      <p:cxnSp>
        <p:nvCxnSpPr>
          <p:cNvPr id="3" name="Straight Arrow Connector 2"/>
          <p:cNvCxnSpPr>
            <a:cxnSpLocks noChangeShapeType="1"/>
          </p:cNvCxnSpPr>
          <p:nvPr/>
        </p:nvCxnSpPr>
        <p:spPr bwMode="auto">
          <a:xfrm>
            <a:off x="8077200" y="5029200"/>
            <a:ext cx="0" cy="458788"/>
          </a:xfrm>
          <a:prstGeom prst="straightConnector1">
            <a:avLst/>
          </a:prstGeom>
          <a:noFill/>
          <a:ln w="38100">
            <a:solidFill>
              <a:schemeClr val="tx1"/>
            </a:solidFill>
            <a:round/>
            <a:headEnd/>
            <a:tailEnd type="arrow" w="med" len="med"/>
          </a:ln>
          <a:effectLst>
            <a:outerShdw blurRad="57150" dist="38100" dir="5400000" algn="ctr" rotWithShape="0">
              <a:srgbClr val="808080">
                <a:alpha val="48000"/>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371600" y="2133600"/>
          <a:ext cx="7315200" cy="4040188"/>
        </p:xfrm>
        <a:graphic>
          <a:graphicData uri="http://schemas.openxmlformats.org/drawingml/2006/table">
            <a:tbl>
              <a:tblPr>
                <a:tableStyleId>{0505E3EF-67EA-436B-97B2-0124C06EBD24}</a:tableStyleId>
              </a:tblPr>
              <a:tblGrid>
                <a:gridCol w="1219200"/>
                <a:gridCol w="1219200"/>
                <a:gridCol w="1219200"/>
                <a:gridCol w="1219200"/>
                <a:gridCol w="1219200"/>
                <a:gridCol w="1219200"/>
              </a:tblGrid>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7</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5</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7</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effectLst/>
                        </a:rPr>
                        <a:t>0</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4</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5</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7</a:t>
                      </a:r>
                      <a:endParaRPr kumimoji="0" lang="en-US" sz="2600" b="0" i="0" u="none" strike="noStrike" cap="none" normalizeH="0" baseline="0" dirty="0">
                        <a:ln>
                          <a:noFill/>
                        </a:ln>
                        <a:solidFill>
                          <a:schemeClr val="tx1"/>
                        </a:solidFill>
                        <a:effectLst/>
                        <a:latin typeface="Calibri" charset="0"/>
                        <a:ea typeface="ヒラギノ角ゴ Pro W3" charset="0"/>
                        <a:cs typeface="ヒラギノ角ゴ Pro W3" charset="0"/>
                      </a:endParaRPr>
                    </a:p>
                  </a:txBody>
                  <a:tcPr horzOverflow="overflow"/>
                </a:tc>
              </a:tr>
            </a:tbl>
          </a:graphicData>
        </a:graphic>
      </p:graphicFrame>
      <p:sp>
        <p:nvSpPr>
          <p:cNvPr id="114733"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1473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256C2BC0-0FF3-4BD1-B343-EE82E075914A}" type="slidenum">
              <a:rPr lang="en-US" altLang="en-US" sz="1200">
                <a:solidFill>
                  <a:srgbClr val="045C75"/>
                </a:solidFill>
              </a:rPr>
              <a:pPr eaLnBrk="1" hangingPunct="1"/>
              <a:t>93</a:t>
            </a:fld>
            <a:endParaRPr lang="en-US" altLang="en-US" sz="1200">
              <a:solidFill>
                <a:srgbClr val="045C75"/>
              </a:solidFill>
            </a:endParaRPr>
          </a:p>
        </p:txBody>
      </p:sp>
      <p:cxnSp>
        <p:nvCxnSpPr>
          <p:cNvPr id="7" name="Straight Connector 6"/>
          <p:cNvCxnSpPr/>
          <p:nvPr/>
        </p:nvCxnSpPr>
        <p:spPr>
          <a:xfrm rot="16200000" flipV="1">
            <a:off x="495300" y="1257300"/>
            <a:ext cx="9144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93232" name="TextBox 8"/>
          <p:cNvSpPr txBox="1">
            <a:spLocks noChangeArrowheads="1"/>
          </p:cNvSpPr>
          <p:nvPr/>
        </p:nvSpPr>
        <p:spPr bwMode="auto">
          <a:xfrm>
            <a:off x="990600" y="973138"/>
            <a:ext cx="76200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endParaRPr lang="en-US" sz="2600" dirty="0" smtClean="0">
              <a:solidFill>
                <a:schemeClr val="bg2">
                  <a:lumMod val="50000"/>
                </a:schemeClr>
              </a:solidFill>
              <a:latin typeface="Comic Sans MS" pitchFamily="66" charset="0"/>
            </a:endParaRPr>
          </a:p>
          <a:p>
            <a:pPr eaLnBrk="1" hangingPunct="1">
              <a:defRPr/>
            </a:pPr>
            <a:r>
              <a:rPr lang="en-US" sz="2600" dirty="0" smtClean="0">
                <a:solidFill>
                  <a:schemeClr val="bg2">
                    <a:lumMod val="50000"/>
                  </a:schemeClr>
                </a:solidFill>
                <a:latin typeface="Comic Sans MS" pitchFamily="66" charset="0"/>
              </a:rPr>
              <a:t>W	0	  1	     2		3	4	    5</a:t>
            </a:r>
          </a:p>
        </p:txBody>
      </p:sp>
      <p:sp>
        <p:nvSpPr>
          <p:cNvPr id="93233" name="TextBox 10"/>
          <p:cNvSpPr txBox="1">
            <a:spLocks noChangeArrowheads="1"/>
          </p:cNvSpPr>
          <p:nvPr/>
        </p:nvSpPr>
        <p:spPr bwMode="auto">
          <a:xfrm>
            <a:off x="457200" y="1539875"/>
            <a:ext cx="5334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en-US" sz="2000" dirty="0" smtClean="0">
                <a:solidFill>
                  <a:schemeClr val="bg2">
                    <a:lumMod val="50000"/>
                  </a:schemeClr>
                </a:solidFill>
                <a:latin typeface="Comic Sans MS" pitchFamily="66" charset="0"/>
              </a:rPr>
              <a:t>i</a:t>
            </a: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0</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1</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2</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3</a:t>
            </a:r>
          </a:p>
          <a:p>
            <a:pPr eaLnBrk="1" hangingPunct="1">
              <a:defRPr/>
            </a:pPr>
            <a:endParaRPr lang="en-US" sz="2000" dirty="0" smtClean="0">
              <a:solidFill>
                <a:schemeClr val="bg2">
                  <a:lumMod val="50000"/>
                </a:schemeClr>
              </a:solidFill>
              <a:latin typeface="Comic Sans MS" pitchFamily="66" charset="0"/>
            </a:endParaRPr>
          </a:p>
          <a:p>
            <a:pPr eaLnBrk="1" hangingPunct="1">
              <a:defRPr/>
            </a:pPr>
            <a:endParaRPr lang="en-US" sz="2000" dirty="0" smtClean="0">
              <a:solidFill>
                <a:schemeClr val="bg2">
                  <a:lumMod val="50000"/>
                </a:schemeClr>
              </a:solidFill>
              <a:latin typeface="Comic Sans MS" pitchFamily="66" charset="0"/>
            </a:endParaRPr>
          </a:p>
          <a:p>
            <a:pPr eaLnBrk="1" hangingPunct="1">
              <a:defRPr/>
            </a:pPr>
            <a:r>
              <a:rPr lang="en-US" sz="2000" dirty="0" smtClean="0">
                <a:solidFill>
                  <a:schemeClr val="bg2">
                    <a:lumMod val="50000"/>
                  </a:schemeClr>
                </a:solidFill>
                <a:latin typeface="Comic Sans MS" pitchFamily="66" charset="0"/>
              </a:rPr>
              <a:t>4</a:t>
            </a:r>
          </a:p>
        </p:txBody>
      </p:sp>
      <p:sp>
        <p:nvSpPr>
          <p:cNvPr id="114738" name="TextBox 7"/>
          <p:cNvSpPr txBox="1">
            <a:spLocks noChangeArrowheads="1"/>
          </p:cNvSpPr>
          <p:nvPr/>
        </p:nvSpPr>
        <p:spPr bwMode="auto">
          <a:xfrm>
            <a:off x="1065213" y="803275"/>
            <a:ext cx="3835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2600">
                <a:solidFill>
                  <a:srgbClr val="FF3300"/>
                </a:solidFill>
                <a:latin typeface="Comic Sans MS" panose="030F0702030302020204" pitchFamily="66" charset="0"/>
              </a:rPr>
              <a:t> (2,3), (3,4), (4,5), (5,6)</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457200" y="457200"/>
            <a:ext cx="8229600" cy="1143000"/>
          </a:xfrm>
        </p:spPr>
        <p:txBody>
          <a:bodyPr/>
          <a:lstStyle/>
          <a:p>
            <a:r>
              <a:rPr lang="en-US" altLang="en-US" sz="4600" smtClean="0">
                <a:latin typeface="Comic Sans MS" panose="030F0702030302020204" pitchFamily="66" charset="0"/>
                <a:ea typeface="ヒラギノ角ゴ Pro W3" pitchFamily="-84" charset="-128"/>
              </a:rPr>
              <a:t>Obtaining a Solution</a:t>
            </a:r>
          </a:p>
        </p:txBody>
      </p:sp>
      <p:sp>
        <p:nvSpPr>
          <p:cNvPr id="126978" name="Content Placeholder 2"/>
          <p:cNvSpPr>
            <a:spLocks noGrp="1"/>
          </p:cNvSpPr>
          <p:nvPr>
            <p:ph idx="1"/>
          </p:nvPr>
        </p:nvSpPr>
        <p:spPr/>
        <p:txBody>
          <a:bodyPr/>
          <a:lstStyle/>
          <a:p>
            <a:pPr algn="just">
              <a:defRPr/>
            </a:pPr>
            <a:r>
              <a:rPr lang="en-US" dirty="0" smtClean="0">
                <a:solidFill>
                  <a:schemeClr val="bg2">
                    <a:lumMod val="50000"/>
                  </a:schemeClr>
                </a:solidFill>
                <a:latin typeface="Comic Sans MS" pitchFamily="66" charset="0"/>
                <a:ea typeface="ヒラギノ角ゴ Pro W3" pitchFamily="-84" charset="-128"/>
              </a:rPr>
              <a:t>As before we backtrack to obtain the optimal solution picking the objects that provided us the maximum profit/value.</a:t>
            </a:r>
          </a:p>
          <a:p>
            <a:pPr algn="just">
              <a:defRPr/>
            </a:pPr>
            <a:endParaRPr lang="en-US" dirty="0" smtClean="0">
              <a:solidFill>
                <a:schemeClr val="bg2">
                  <a:lumMod val="50000"/>
                </a:schemeClr>
              </a:solidFill>
              <a:latin typeface="Comic Sans MS" pitchFamily="66" charset="0"/>
              <a:ea typeface="ヒラギノ角ゴ Pro W3" pitchFamily="-84" charset="-128"/>
            </a:endParaRPr>
          </a:p>
          <a:p>
            <a:pPr algn="just">
              <a:defRPr/>
            </a:pPr>
            <a:r>
              <a:rPr lang="en-US" dirty="0" smtClean="0">
                <a:solidFill>
                  <a:schemeClr val="bg2">
                    <a:lumMod val="50000"/>
                  </a:schemeClr>
                </a:solidFill>
                <a:latin typeface="Comic Sans MS" pitchFamily="66" charset="0"/>
                <a:ea typeface="ヒラギノ角ゴ Pro W3" pitchFamily="-84" charset="-128"/>
              </a:rPr>
              <a:t>Backtracking gives us {2, 1} as the final solution.</a:t>
            </a:r>
          </a:p>
        </p:txBody>
      </p:sp>
      <p:sp>
        <p:nvSpPr>
          <p:cNvPr id="11571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1571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9183043B-A2AC-459D-BC5F-6761C5821D41}" type="slidenum">
              <a:rPr lang="en-US" altLang="en-US" sz="1200">
                <a:solidFill>
                  <a:srgbClr val="045C75"/>
                </a:solidFill>
              </a:rPr>
              <a:pPr eaLnBrk="1" hangingPunct="1"/>
              <a:t>94</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p:txBody>
          <a:bodyPr/>
          <a:lstStyle/>
          <a:p>
            <a:r>
              <a:rPr lang="en-US" altLang="en-US" smtClean="0">
                <a:latin typeface="Comic Sans MS" panose="030F0702030302020204" pitchFamily="66" charset="0"/>
                <a:ea typeface="ヒラギノ角ゴ Pro W3" pitchFamily="-84" charset="-128"/>
              </a:rPr>
              <a:t>Running Time</a:t>
            </a:r>
          </a:p>
        </p:txBody>
      </p:sp>
      <p:sp>
        <p:nvSpPr>
          <p:cNvPr id="3" name="Content Placeholder 2"/>
          <p:cNvSpPr>
            <a:spLocks noGrp="1"/>
          </p:cNvSpPr>
          <p:nvPr>
            <p:ph idx="1"/>
          </p:nvPr>
        </p:nvSpPr>
        <p:spPr/>
        <p:txBody>
          <a:bodyPr/>
          <a:lstStyle/>
          <a:p>
            <a:pPr>
              <a:buFont typeface="Wingdings 2" charset="0"/>
              <a:buChar char=""/>
              <a:defRPr/>
            </a:pPr>
            <a:r>
              <a:rPr lang="en-US" dirty="0" err="1" smtClean="0">
                <a:solidFill>
                  <a:schemeClr val="bg2">
                    <a:lumMod val="50000"/>
                  </a:schemeClr>
                </a:solidFill>
                <a:latin typeface="Comic Sans MS"/>
                <a:cs typeface="Comic Sans MS"/>
              </a:rPr>
              <a:t>nW</a:t>
            </a:r>
            <a:r>
              <a:rPr lang="en-US" dirty="0" smtClean="0">
                <a:solidFill>
                  <a:schemeClr val="bg2">
                    <a:lumMod val="50000"/>
                  </a:schemeClr>
                </a:solidFill>
                <a:latin typeface="Comic Sans MS"/>
                <a:cs typeface="Comic Sans MS"/>
              </a:rPr>
              <a:t> cells </a:t>
            </a:r>
          </a:p>
          <a:p>
            <a:pPr>
              <a:buFont typeface="Wingdings 2" charset="0"/>
              <a:buChar char=""/>
              <a:defRPr/>
            </a:pPr>
            <a:endParaRPr lang="en-US" dirty="0">
              <a:solidFill>
                <a:schemeClr val="bg2">
                  <a:lumMod val="50000"/>
                </a:schemeClr>
              </a:solidFill>
              <a:latin typeface="Comic Sans MS"/>
              <a:cs typeface="Comic Sans MS"/>
            </a:endParaRPr>
          </a:p>
          <a:p>
            <a:pPr>
              <a:buFont typeface="Wingdings 2" charset="0"/>
              <a:buChar char=""/>
              <a:defRPr/>
            </a:pPr>
            <a:r>
              <a:rPr lang="en-US" dirty="0" smtClean="0">
                <a:solidFill>
                  <a:schemeClr val="bg2">
                    <a:lumMod val="50000"/>
                  </a:schemeClr>
                </a:solidFill>
                <a:latin typeface="Comic Sans MS"/>
                <a:cs typeface="Comic Sans MS"/>
              </a:rPr>
              <a:t>Constant time to compute each cell</a:t>
            </a:r>
          </a:p>
          <a:p>
            <a:pPr>
              <a:buFont typeface="Wingdings 2" charset="0"/>
              <a:buChar char=""/>
              <a:defRPr/>
            </a:pPr>
            <a:endParaRPr lang="en-US" dirty="0">
              <a:solidFill>
                <a:schemeClr val="bg2">
                  <a:lumMod val="50000"/>
                </a:schemeClr>
              </a:solidFill>
              <a:latin typeface="Comic Sans MS"/>
              <a:cs typeface="Comic Sans MS"/>
            </a:endParaRPr>
          </a:p>
          <a:p>
            <a:pPr>
              <a:buFont typeface="Wingdings 2" charset="0"/>
              <a:buChar char=""/>
              <a:defRPr/>
            </a:pPr>
            <a:r>
              <a:rPr lang="en-US" dirty="0" smtClean="0">
                <a:solidFill>
                  <a:schemeClr val="bg2">
                    <a:lumMod val="50000"/>
                  </a:schemeClr>
                </a:solidFill>
                <a:latin typeface="Comic Sans MS"/>
                <a:cs typeface="Comic Sans MS"/>
              </a:rPr>
              <a:t>Total Time = O(</a:t>
            </a:r>
            <a:r>
              <a:rPr lang="en-US" dirty="0" err="1" smtClean="0">
                <a:solidFill>
                  <a:schemeClr val="bg2">
                    <a:lumMod val="50000"/>
                  </a:schemeClr>
                </a:solidFill>
                <a:latin typeface="Comic Sans MS"/>
                <a:cs typeface="Comic Sans MS"/>
              </a:rPr>
              <a:t>nW</a:t>
            </a:r>
            <a:r>
              <a:rPr lang="en-US" dirty="0" smtClean="0">
                <a:solidFill>
                  <a:schemeClr val="bg2">
                    <a:lumMod val="50000"/>
                  </a:schemeClr>
                </a:solidFill>
                <a:latin typeface="Comic Sans MS"/>
                <a:cs typeface="Comic Sans MS"/>
              </a:rPr>
              <a:t>)</a:t>
            </a:r>
          </a:p>
          <a:p>
            <a:pPr>
              <a:buFont typeface="Wingdings 2" charset="0"/>
              <a:buChar char=""/>
              <a:defRPr/>
            </a:pPr>
            <a:endParaRPr lang="en-US" dirty="0">
              <a:solidFill>
                <a:schemeClr val="bg2">
                  <a:lumMod val="50000"/>
                </a:schemeClr>
              </a:solidFill>
              <a:latin typeface="Comic Sans MS"/>
              <a:cs typeface="Comic Sans MS"/>
            </a:endParaRPr>
          </a:p>
          <a:p>
            <a:pPr>
              <a:buFont typeface="Wingdings 2" charset="0"/>
              <a:buChar char=""/>
              <a:defRPr/>
            </a:pPr>
            <a:r>
              <a:rPr lang="en-US" dirty="0" smtClean="0">
                <a:solidFill>
                  <a:srgbClr val="21B2C9"/>
                </a:solidFill>
                <a:latin typeface="Comic Sans MS" charset="0"/>
                <a:ea typeface="ヒラギノ角ゴ Pro W3" charset="0"/>
                <a:cs typeface="ヒラギノ角ゴ Pro W3" charset="0"/>
              </a:rPr>
              <a:t> Pseudo-polynomial Algorithm</a:t>
            </a:r>
          </a:p>
          <a:p>
            <a:pPr>
              <a:buFont typeface="Wingdings 2" charset="0"/>
              <a:buChar char=""/>
              <a:defRPr/>
            </a:pPr>
            <a:endParaRPr lang="en-US" dirty="0">
              <a:solidFill>
                <a:schemeClr val="bg2">
                  <a:lumMod val="50000"/>
                </a:schemeClr>
              </a:solidFill>
              <a:latin typeface="Comic Sans MS"/>
              <a:cs typeface="Comic Sans MS"/>
            </a:endParaRPr>
          </a:p>
        </p:txBody>
      </p:sp>
      <p:sp>
        <p:nvSpPr>
          <p:cNvPr id="11673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1674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B9602020-B1D1-47DA-9D70-FF66DADA666F}" type="slidenum">
              <a:rPr lang="en-US" altLang="en-US" sz="1200">
                <a:solidFill>
                  <a:srgbClr val="045C75"/>
                </a:solidFill>
              </a:rPr>
              <a:pPr eaLnBrk="1" hangingPunct="1"/>
              <a:t>95</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304800" y="304800"/>
            <a:ext cx="8229600" cy="838200"/>
          </a:xfrm>
        </p:spPr>
        <p:txBody>
          <a:bodyPr/>
          <a:lstStyle/>
          <a:p>
            <a:r>
              <a:rPr lang="en-US" altLang="en-US" sz="4600" smtClean="0">
                <a:latin typeface="Comic Sans MS" panose="030F0702030302020204" pitchFamily="66" charset="0"/>
                <a:ea typeface="ヒラギノ角ゴ Pro W3" pitchFamily="-84" charset="-128"/>
              </a:rPr>
              <a:t>Pseudo-polynomial algorithm</a:t>
            </a:r>
          </a:p>
        </p:txBody>
      </p:sp>
      <p:sp>
        <p:nvSpPr>
          <p:cNvPr id="117762" name="Content Placeholder 2"/>
          <p:cNvSpPr>
            <a:spLocks noGrp="1"/>
          </p:cNvSpPr>
          <p:nvPr>
            <p:ph idx="1"/>
          </p:nvPr>
        </p:nvSpPr>
        <p:spPr>
          <a:xfrm>
            <a:off x="152400" y="1143000"/>
            <a:ext cx="8763000" cy="5181600"/>
          </a:xfrm>
        </p:spPr>
        <p:txBody>
          <a:bodyPr/>
          <a:lstStyle/>
          <a:p>
            <a:pPr algn="just"/>
            <a:r>
              <a:rPr lang="en-US" altLang="en-US" smtClean="0">
                <a:solidFill>
                  <a:srgbClr val="21B2C9"/>
                </a:solidFill>
                <a:latin typeface="Comic Sans MS" panose="030F0702030302020204" pitchFamily="66" charset="0"/>
                <a:ea typeface="ヒラギノ角ゴ Pro W3" pitchFamily="-84" charset="-128"/>
              </a:rPr>
              <a:t>An algorithm that runs in time polynomial in the numeric value of the input (which is actually exponential in the size of the input – the number of digits).</a:t>
            </a:r>
          </a:p>
          <a:p>
            <a:pPr algn="just">
              <a:buFont typeface="Wingdings 2" panose="05020102010507070707" pitchFamily="18" charset="2"/>
              <a:buNone/>
            </a:pPr>
            <a:endParaRPr lang="en-US" altLang="en-US" smtClean="0">
              <a:latin typeface="Comic Sans MS" panose="030F0702030302020204" pitchFamily="66" charset="0"/>
              <a:ea typeface="ヒラギノ角ゴ Pro W3" pitchFamily="-84" charset="-128"/>
            </a:endParaRPr>
          </a:p>
          <a:p>
            <a:pPr algn="just"/>
            <a:r>
              <a:rPr lang="en-US" altLang="en-US" smtClean="0">
                <a:solidFill>
                  <a:srgbClr val="FF0000"/>
                </a:solidFill>
                <a:latin typeface="Comic Sans MS" panose="030F0702030302020204" pitchFamily="66" charset="0"/>
                <a:ea typeface="ヒラギノ角ゴ Pro W3" pitchFamily="-84" charset="-128"/>
              </a:rPr>
              <a:t>DP solution to 0-1 Knapsack is pseudo-polynomial as it is polynomial in W, </a:t>
            </a:r>
            <a:r>
              <a:rPr lang="en-US" altLang="en-US" smtClean="0">
                <a:solidFill>
                  <a:srgbClr val="21B2C9"/>
                </a:solidFill>
                <a:latin typeface="Comic Sans MS" panose="030F0702030302020204" pitchFamily="66" charset="0"/>
                <a:ea typeface="ヒラギノ角ゴ Pro W3" pitchFamily="-84" charset="-128"/>
              </a:rPr>
              <a:t>the capacity (one of the inputs) of the Knapsack.  </a:t>
            </a:r>
          </a:p>
          <a:p>
            <a:pPr algn="just"/>
            <a:endParaRPr lang="en-US" altLang="en-US" smtClean="0">
              <a:solidFill>
                <a:srgbClr val="21B2C9"/>
              </a:solidFill>
              <a:latin typeface="Comic Sans MS" panose="030F0702030302020204" pitchFamily="66" charset="0"/>
              <a:ea typeface="ヒラギノ角ゴ Pro W3" pitchFamily="-84" charset="-128"/>
            </a:endParaRPr>
          </a:p>
          <a:p>
            <a:pPr algn="just"/>
            <a:r>
              <a:rPr lang="en-US" altLang="en-US" smtClean="0">
                <a:solidFill>
                  <a:srgbClr val="21B2C9"/>
                </a:solidFill>
                <a:latin typeface="Comic Sans MS" panose="030F0702030302020204" pitchFamily="66" charset="0"/>
                <a:ea typeface="ヒラギノ角ゴ Pro W3" pitchFamily="-84" charset="-128"/>
              </a:rPr>
              <a:t>Note that polynomial in ‘n’ is fine as ‘n’ is not an input parameter, it is only a symbol we have used for our convenience to denote the number of objects.</a:t>
            </a:r>
          </a:p>
        </p:txBody>
      </p:sp>
      <p:sp>
        <p:nvSpPr>
          <p:cNvPr id="117763"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177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E48F5929-BEF6-4941-9435-EBDBCFB96A66}" type="slidenum">
              <a:rPr lang="en-US" altLang="en-US" sz="1200">
                <a:solidFill>
                  <a:srgbClr val="045C75"/>
                </a:solidFill>
              </a:rPr>
              <a:pPr eaLnBrk="1" hangingPunct="1"/>
              <a:t>96</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a:xfrm>
            <a:off x="228600" y="228600"/>
            <a:ext cx="8686800" cy="1600200"/>
          </a:xfrm>
        </p:spPr>
        <p:txBody>
          <a:bodyPr/>
          <a:lstStyle/>
          <a:p>
            <a:r>
              <a:rPr lang="en-US" altLang="en-US" sz="4600" smtClean="0">
                <a:latin typeface="Comic Sans MS" panose="030F0702030302020204" pitchFamily="66" charset="0"/>
                <a:ea typeface="ヒラギノ角ゴ Pro W3" pitchFamily="-84" charset="-128"/>
              </a:rPr>
              <a:t>Strongly Polynomial Algorithms</a:t>
            </a:r>
          </a:p>
        </p:txBody>
      </p:sp>
      <p:sp>
        <p:nvSpPr>
          <p:cNvPr id="129026" name="Content Placeholder 2"/>
          <p:cNvSpPr>
            <a:spLocks noGrp="1"/>
          </p:cNvSpPr>
          <p:nvPr>
            <p:ph idx="1"/>
          </p:nvPr>
        </p:nvSpPr>
        <p:spPr/>
        <p:txBody>
          <a:bodyPr/>
          <a:lstStyle/>
          <a:p>
            <a:pPr algn="just">
              <a:defRPr/>
            </a:pPr>
            <a:r>
              <a:rPr lang="en-US" dirty="0" smtClean="0">
                <a:solidFill>
                  <a:schemeClr val="bg2">
                    <a:lumMod val="50000"/>
                  </a:schemeClr>
                </a:solidFill>
                <a:latin typeface="Comic Sans MS" pitchFamily="66" charset="0"/>
                <a:ea typeface="ヒラギノ角ゴ Pro W3" pitchFamily="-84" charset="-128"/>
              </a:rPr>
              <a:t>An algorithm is said to be strongly polynomial if its running time is polynomial in the input size and does not depend on any value of the input.</a:t>
            </a:r>
          </a:p>
          <a:p>
            <a:pPr algn="just">
              <a:defRPr/>
            </a:pPr>
            <a:endParaRPr lang="en-US" dirty="0" smtClean="0">
              <a:solidFill>
                <a:schemeClr val="bg2">
                  <a:lumMod val="50000"/>
                </a:schemeClr>
              </a:solidFill>
              <a:latin typeface="Comic Sans MS" pitchFamily="66" charset="0"/>
              <a:ea typeface="ヒラギノ角ゴ Pro W3" pitchFamily="-84" charset="-128"/>
            </a:endParaRPr>
          </a:p>
          <a:p>
            <a:pPr algn="just">
              <a:defRPr/>
            </a:pPr>
            <a:r>
              <a:rPr lang="en-US" dirty="0" smtClean="0">
                <a:solidFill>
                  <a:schemeClr val="bg2">
                    <a:lumMod val="50000"/>
                  </a:schemeClr>
                </a:solidFill>
                <a:latin typeface="Comic Sans MS" pitchFamily="66" charset="0"/>
                <a:ea typeface="ヒラギノ角ゴ Pro W3" pitchFamily="-84" charset="-128"/>
              </a:rPr>
              <a:t>It will be shown later that 0-1 Knapsack is actually an NP-hard problem and is unlikely to possess a strongly polynomial time solution.</a:t>
            </a:r>
          </a:p>
        </p:txBody>
      </p:sp>
      <p:sp>
        <p:nvSpPr>
          <p:cNvPr id="11878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1878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D213391C-DC3A-43B9-BD24-13B51815FBE4}" type="slidenum">
              <a:rPr lang="en-US" altLang="en-US" sz="1200">
                <a:solidFill>
                  <a:srgbClr val="045C75"/>
                </a:solidFill>
              </a:rPr>
              <a:pPr eaLnBrk="1" hangingPunct="1"/>
              <a:t>97</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457200" y="152400"/>
            <a:ext cx="8229600" cy="1143000"/>
          </a:xfrm>
        </p:spPr>
        <p:txBody>
          <a:bodyPr/>
          <a:lstStyle/>
          <a:p>
            <a:r>
              <a:rPr lang="en-US" altLang="en-US" smtClean="0">
                <a:latin typeface="Comic Sans MS" panose="030F0702030302020204" pitchFamily="66" charset="0"/>
                <a:ea typeface="ヒラギノ角ゴ Pro W3" pitchFamily="-84" charset="-128"/>
              </a:rPr>
              <a:t>Alternative Definitions</a:t>
            </a:r>
          </a:p>
        </p:txBody>
      </p:sp>
      <p:sp>
        <p:nvSpPr>
          <p:cNvPr id="119810" name="Content Placeholder 2"/>
          <p:cNvSpPr>
            <a:spLocks noGrp="1"/>
          </p:cNvSpPr>
          <p:nvPr>
            <p:ph idx="1"/>
          </p:nvPr>
        </p:nvSpPr>
        <p:spPr>
          <a:xfrm>
            <a:off x="457200" y="1447800"/>
            <a:ext cx="8229600" cy="4876800"/>
          </a:xfrm>
        </p:spPr>
        <p:txBody>
          <a:bodyPr/>
          <a:lstStyle/>
          <a:p>
            <a:r>
              <a:rPr lang="en-US" altLang="en-US" smtClean="0">
                <a:solidFill>
                  <a:srgbClr val="FF6600"/>
                </a:solidFill>
                <a:latin typeface="Comic Sans MS" panose="030F0702030302020204" pitchFamily="66" charset="0"/>
                <a:ea typeface="ヒラギノ角ゴ Pro W3" pitchFamily="-84" charset="-128"/>
              </a:rPr>
              <a:t>Pseudo-polynomial Algorithm</a:t>
            </a:r>
            <a:r>
              <a:rPr lang="en-US" altLang="en-US" smtClean="0">
                <a:latin typeface="Comic Sans MS" panose="030F0702030302020204" pitchFamily="66" charset="0"/>
                <a:ea typeface="ヒラギノ角ゴ Pro W3" pitchFamily="-84" charset="-128"/>
              </a:rPr>
              <a:t>: </a:t>
            </a:r>
            <a:r>
              <a:rPr lang="en-US" altLang="en-US" smtClean="0">
                <a:solidFill>
                  <a:srgbClr val="21B2C9"/>
                </a:solidFill>
                <a:latin typeface="Comic Sans MS" panose="030F0702030302020204" pitchFamily="66" charset="0"/>
                <a:ea typeface="ヒラギノ角ゴ Pro W3" pitchFamily="-84" charset="-128"/>
              </a:rPr>
              <a:t>An algorithm that runs in time polynomial in the input size when the input is represented as a string of 1’s ( instead of 0’s and 1’s) is called a </a:t>
            </a:r>
            <a:r>
              <a:rPr lang="en-US" altLang="en-US" smtClean="0">
                <a:solidFill>
                  <a:srgbClr val="FF6600"/>
                </a:solidFill>
                <a:latin typeface="Comic Sans MS" panose="030F0702030302020204" pitchFamily="66" charset="0"/>
                <a:ea typeface="ヒラギノ角ゴ Pro W3" pitchFamily="-84" charset="-128"/>
              </a:rPr>
              <a:t>Pseudo-polynomial Algorithm.</a:t>
            </a:r>
          </a:p>
          <a:p>
            <a:endParaRPr lang="en-US" altLang="en-US" smtClean="0">
              <a:solidFill>
                <a:srgbClr val="FF6600"/>
              </a:solidFill>
              <a:latin typeface="Comic Sans MS" panose="030F0702030302020204" pitchFamily="66" charset="0"/>
              <a:ea typeface="ヒラギノ角ゴ Pro W3" pitchFamily="-84" charset="-128"/>
            </a:endParaRPr>
          </a:p>
          <a:p>
            <a:r>
              <a:rPr lang="en-US" altLang="en-US" smtClean="0">
                <a:solidFill>
                  <a:srgbClr val="FF6600"/>
                </a:solidFill>
                <a:latin typeface="Comic Sans MS" panose="030F0702030302020204" pitchFamily="66" charset="0"/>
                <a:ea typeface="ヒラギノ角ゴ Pro W3" pitchFamily="-84" charset="-128"/>
              </a:rPr>
              <a:t>Strongly-polynomial Algorithm</a:t>
            </a:r>
            <a:r>
              <a:rPr lang="en-US" altLang="en-US" smtClean="0">
                <a:latin typeface="Comic Sans MS" panose="030F0702030302020204" pitchFamily="66" charset="0"/>
                <a:ea typeface="ヒラギノ角ゴ Pro W3" pitchFamily="-84" charset="-128"/>
              </a:rPr>
              <a:t>: </a:t>
            </a:r>
            <a:r>
              <a:rPr lang="en-US" altLang="en-US" smtClean="0">
                <a:solidFill>
                  <a:srgbClr val="21B2C9"/>
                </a:solidFill>
                <a:latin typeface="Comic Sans MS" panose="030F0702030302020204" pitchFamily="66" charset="0"/>
                <a:ea typeface="ヒラギノ角ゴ Pro W3" pitchFamily="-84" charset="-128"/>
              </a:rPr>
              <a:t>An algorithm that runs in time polynomial in the input size when the input is represented as a string of 0’s and 1’s is called a </a:t>
            </a:r>
            <a:r>
              <a:rPr lang="en-US" altLang="en-US" smtClean="0">
                <a:solidFill>
                  <a:srgbClr val="FF6600"/>
                </a:solidFill>
                <a:latin typeface="Comic Sans MS" panose="030F0702030302020204" pitchFamily="66" charset="0"/>
                <a:ea typeface="ヒラギノ角ゴ Pro W3" pitchFamily="-84" charset="-128"/>
              </a:rPr>
              <a:t>Strongly-polynomial Algorithm.</a:t>
            </a:r>
          </a:p>
          <a:p>
            <a:endParaRPr lang="en-US" altLang="en-US" smtClean="0">
              <a:solidFill>
                <a:srgbClr val="FF6600"/>
              </a:solidFill>
              <a:latin typeface="Comic Sans MS" panose="030F0702030302020204" pitchFamily="66" charset="0"/>
              <a:ea typeface="ヒラギノ角ゴ Pro W3" pitchFamily="-84" charset="-128"/>
            </a:endParaRPr>
          </a:p>
        </p:txBody>
      </p:sp>
      <p:sp>
        <p:nvSpPr>
          <p:cNvPr id="11981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198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C62C7579-AAC5-47B8-9B23-8B888DF2F79F}" type="slidenum">
              <a:rPr lang="en-US" altLang="en-US" sz="1200">
                <a:solidFill>
                  <a:srgbClr val="045C75"/>
                </a:solidFill>
              </a:rPr>
              <a:pPr eaLnBrk="1" hangingPunct="1"/>
              <a:t>98</a:t>
            </a:fld>
            <a:endParaRPr lang="en-US" altLang="en-US" sz="1200">
              <a:solidFill>
                <a:srgbClr val="045C75"/>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a:xfrm>
            <a:off x="609600" y="304800"/>
            <a:ext cx="8534400" cy="1371600"/>
          </a:xfrm>
        </p:spPr>
        <p:txBody>
          <a:bodyPr/>
          <a:lstStyle/>
          <a:p>
            <a:r>
              <a:rPr lang="en-US" altLang="en-US" sz="4600" smtClean="0">
                <a:latin typeface="Comic Sans MS" panose="030F0702030302020204" pitchFamily="66" charset="0"/>
                <a:ea typeface="ヒラギノ角ゴ Pro W3" pitchFamily="-84" charset="-128"/>
              </a:rPr>
              <a:t>Weakly/Strongly NP hard problems</a:t>
            </a:r>
          </a:p>
        </p:txBody>
      </p:sp>
      <p:sp>
        <p:nvSpPr>
          <p:cNvPr id="120834" name="Content Placeholder 2"/>
          <p:cNvSpPr>
            <a:spLocks noGrp="1"/>
          </p:cNvSpPr>
          <p:nvPr>
            <p:ph idx="1"/>
          </p:nvPr>
        </p:nvSpPr>
        <p:spPr>
          <a:xfrm>
            <a:off x="533400" y="1600200"/>
            <a:ext cx="8229600" cy="4800600"/>
          </a:xfrm>
        </p:spPr>
        <p:txBody>
          <a:bodyPr/>
          <a:lstStyle/>
          <a:p>
            <a:pPr algn="just"/>
            <a:r>
              <a:rPr lang="en-US" altLang="en-US" smtClean="0">
                <a:solidFill>
                  <a:srgbClr val="21B2C9"/>
                </a:solidFill>
                <a:latin typeface="Comic Sans MS" panose="030F0702030302020204" pitchFamily="66" charset="0"/>
                <a:ea typeface="ヒラギノ角ゴ Pro W3" pitchFamily="-84" charset="-128"/>
              </a:rPr>
              <a:t>An NP hard problem with a known pseudo-polynomial time solution is said to be  weakly NP hard...</a:t>
            </a:r>
            <a:r>
              <a:rPr lang="en-US" altLang="en-US" smtClean="0">
                <a:solidFill>
                  <a:srgbClr val="FF0000"/>
                </a:solidFill>
                <a:latin typeface="Comic Sans MS" panose="030F0702030302020204" pitchFamily="66" charset="0"/>
                <a:ea typeface="ヒラギノ角ゴ Pro W3" pitchFamily="-84" charset="-128"/>
              </a:rPr>
              <a:t>Thus 0-1 knapsack is weakly NP-hard.</a:t>
            </a:r>
          </a:p>
          <a:p>
            <a:pPr algn="just"/>
            <a:r>
              <a:rPr lang="en-US" altLang="en-US" smtClean="0">
                <a:solidFill>
                  <a:srgbClr val="21B2C9"/>
                </a:solidFill>
                <a:latin typeface="Comic Sans MS" panose="030F0702030302020204" pitchFamily="66" charset="0"/>
                <a:ea typeface="ヒラギノ角ゴ Pro W3" pitchFamily="-84" charset="-128"/>
              </a:rPr>
              <a:t>An NP- hard problem for which it has been proved that it cannot admit a pseudo-polynomial solution unless P= NP is said to be strongly NP hard.</a:t>
            </a:r>
          </a:p>
          <a:p>
            <a:pPr algn="just"/>
            <a:r>
              <a:rPr lang="en-US" altLang="en-US" smtClean="0">
                <a:solidFill>
                  <a:srgbClr val="21B2C9"/>
                </a:solidFill>
                <a:latin typeface="Comic Sans MS" panose="030F0702030302020204" pitchFamily="66" charset="0"/>
                <a:ea typeface="ヒラギノ角ゴ Pro W3" pitchFamily="-84" charset="-128"/>
              </a:rPr>
              <a:t>In our next session, we’ll studying NP-hard problems. But most of the times, we do not categorize them as weak/strong NP-hard unless we give a pseudo-polynomial algorithm for a problem.</a:t>
            </a:r>
          </a:p>
        </p:txBody>
      </p:sp>
      <p:sp>
        <p:nvSpPr>
          <p:cNvPr id="120835"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altLang="en-US" sz="1200" smtClean="0">
                <a:solidFill>
                  <a:srgbClr val="045C75"/>
                </a:solidFill>
              </a:rPr>
              <a:t>Workshop on Design and Analysis of Algorithms at Epitech University, France</a:t>
            </a:r>
          </a:p>
        </p:txBody>
      </p:sp>
      <p:sp>
        <p:nvSpPr>
          <p:cNvPr id="1208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fld id="{2B7410CF-1911-4007-8C60-1A9F20230658}" type="slidenum">
              <a:rPr lang="en-US" altLang="en-US" sz="1200">
                <a:solidFill>
                  <a:srgbClr val="045C75"/>
                </a:solidFill>
              </a:rPr>
              <a:pPr eaLnBrk="1" hangingPunct="1"/>
              <a:t>99</a:t>
            </a:fld>
            <a:endParaRPr lang="en-US" altLang="en-US" sz="1200">
              <a:solidFill>
                <a:srgbClr val="045C75"/>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5555</TotalTime>
  <Words>9733</Words>
  <Application>Microsoft Office PowerPoint</Application>
  <PresentationFormat>On-screen Show (4:3)</PresentationFormat>
  <Paragraphs>3576</Paragraphs>
  <Slides>157</Slides>
  <Notes>8</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157</vt:i4>
      </vt:variant>
    </vt:vector>
  </HeadingPairs>
  <TitlesOfParts>
    <vt:vector size="174" baseType="lpstr">
      <vt:lpstr>MS PGothic</vt:lpstr>
      <vt:lpstr>MS PGothic</vt:lpstr>
      <vt:lpstr>Algerian</vt:lpstr>
      <vt:lpstr>Arial</vt:lpstr>
      <vt:lpstr>Calibri</vt:lpstr>
      <vt:lpstr>Comic Sans MS</vt:lpstr>
      <vt:lpstr>Constantia</vt:lpstr>
      <vt:lpstr>Courier New</vt:lpstr>
      <vt:lpstr>Liberation Sans</vt:lpstr>
      <vt:lpstr>Liberation Serif</vt:lpstr>
      <vt:lpstr>StarSymbol</vt:lpstr>
      <vt:lpstr>Times New Roman</vt:lpstr>
      <vt:lpstr>Wingdings</vt:lpstr>
      <vt:lpstr>Wingdings 2</vt:lpstr>
      <vt:lpstr>ヒラギノ角ゴ Pro W3</vt:lpstr>
      <vt:lpstr>Flow</vt:lpstr>
      <vt:lpstr>Equation</vt:lpstr>
      <vt:lpstr> DYNAMIC PROGRAMMING</vt:lpstr>
      <vt:lpstr>Weighted Interval Scheduling</vt:lpstr>
      <vt:lpstr>  i   Si        Fi       Pi</vt:lpstr>
      <vt:lpstr>    </vt:lpstr>
      <vt:lpstr>Greedy Approach</vt:lpstr>
      <vt:lpstr>Greedy does not work</vt:lpstr>
      <vt:lpstr>Recursive Solution</vt:lpstr>
      <vt:lpstr>DP Solution for WIS</vt:lpstr>
      <vt:lpstr>An example for  Weighted Interval Scheduling problem </vt:lpstr>
      <vt:lpstr>PowerPoint Presentation</vt:lpstr>
      <vt:lpstr>PowerPoint Presentation</vt:lpstr>
      <vt:lpstr>PowerPoint Presentation</vt:lpstr>
      <vt:lpstr>PowerPoint Presentation</vt:lpstr>
      <vt:lpstr>PowerPoint Presentation</vt:lpstr>
      <vt:lpstr>PowerPoint Presentation</vt:lpstr>
      <vt:lpstr>Recursive algorithm </vt:lpstr>
      <vt:lpstr>Tree of recursion for WIS</vt:lpstr>
      <vt:lpstr>Recursion: Time complexity </vt:lpstr>
      <vt:lpstr>   Memoizing the Recursion </vt:lpstr>
      <vt:lpstr> </vt:lpstr>
      <vt:lpstr>Tree of recursion with Memoization (If recursive call to j-1 is executed before p(j))</vt:lpstr>
      <vt:lpstr>Tree of recursion with Memoization (If recursive call to p(j) is executed before j-1)</vt:lpstr>
      <vt:lpstr>Computing an Optimal Set of Intervals </vt:lpstr>
      <vt:lpstr>Algorithm to Find Optimal Set of Intervals</vt:lpstr>
      <vt:lpstr>Iterative Version</vt:lpstr>
      <vt:lpstr>Calculating  m[j] = max{m[j-1], m[p(j) ] + Vj}</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lpstr>.</vt:lpstr>
      <vt:lpstr>Iterative Version: Running Time</vt:lpstr>
      <vt:lpstr>Principles of DP</vt:lpstr>
      <vt:lpstr>WIS: </vt:lpstr>
      <vt:lpstr>Multi-Way Choices: Matrix Chain Multiplication</vt:lpstr>
      <vt:lpstr>Optimal Substructure (Recursive Solution)</vt:lpstr>
      <vt:lpstr>Overlapping Subproblems</vt:lpstr>
      <vt:lpstr>Number of sub-problems</vt:lpstr>
      <vt:lpstr>Example:</vt:lpstr>
      <vt:lpstr>Problem of parenthesization</vt:lpstr>
      <vt:lpstr>Problem of parenthesization</vt:lpstr>
      <vt:lpstr>Problem of parenthesization</vt:lpstr>
      <vt:lpstr>Running Time</vt:lpstr>
      <vt:lpstr>Segmented Least Squares: Another Example of Multi-way choices</vt:lpstr>
      <vt:lpstr>PowerPoint Presentation</vt:lpstr>
      <vt:lpstr>Line of Best Fit</vt:lpstr>
      <vt:lpstr> </vt:lpstr>
      <vt:lpstr>(contd.)</vt:lpstr>
      <vt:lpstr>Segmented Least Square Error</vt:lpstr>
      <vt:lpstr>Designing the Algorithm</vt:lpstr>
      <vt:lpstr>Writing the recurrence</vt:lpstr>
      <vt:lpstr>Time Analysis:</vt:lpstr>
      <vt:lpstr>Knapsack Problem: Adding a Variable</vt:lpstr>
      <vt:lpstr>FRACTIONAL KNAPSACK PROBLEM</vt:lpstr>
      <vt:lpstr>GREEDY APPROACH</vt:lpstr>
      <vt:lpstr>Example</vt:lpstr>
      <vt:lpstr>Example</vt:lpstr>
      <vt:lpstr>Example</vt:lpstr>
      <vt:lpstr>Example</vt:lpstr>
      <vt:lpstr>0-1 Kanpsack</vt:lpstr>
      <vt:lpstr>GREEDY APPROACH DOESN’T WORK FOR 0-1 KNAPSACK       -Counter Example</vt:lpstr>
      <vt:lpstr>Counter Example</vt:lpstr>
      <vt:lpstr>Counter Example</vt:lpstr>
      <vt:lpstr>DP Solution for 0-1KS : Adding a Variable</vt:lpstr>
      <vt:lpstr>PowerPoint Presentation</vt:lpstr>
      <vt:lpstr>DP Solution for 0-1KS : Adding a Variable</vt:lpstr>
      <vt:lpstr>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Obtaining a Solution</vt:lpstr>
      <vt:lpstr>Running Time</vt:lpstr>
      <vt:lpstr>Pseudo-polynomial algorithm</vt:lpstr>
      <vt:lpstr>Strongly Polynomial Algorithms</vt:lpstr>
      <vt:lpstr>Alternative Definitions</vt:lpstr>
      <vt:lpstr>Weakly/Strongly NP hard problems</vt:lpstr>
      <vt:lpstr>Sequence Alignment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problem: Given a directed graph G with weights on edges, vertices s and t, find a shortest path from s to t. </vt:lpstr>
      <vt:lpstr> Optimal Substructure (Recursion)</vt:lpstr>
      <vt:lpstr> Optimal Substructure (Recursion) contd..</vt:lpstr>
      <vt:lpstr> Recurrence relation</vt:lpstr>
      <vt:lpstr> Recurrence relation</vt:lpstr>
      <vt:lpstr>Problem: To find shortest path from s to 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lpstr>Any Questions…..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101: Algorithms</dc:title>
  <dc:creator>Neelima</dc:creator>
  <cp:lastModifiedBy>Alok Kuchhal</cp:lastModifiedBy>
  <cp:revision>287</cp:revision>
  <dcterms:created xsi:type="dcterms:W3CDTF">2011-11-17T13:22:36Z</dcterms:created>
  <dcterms:modified xsi:type="dcterms:W3CDTF">2016-02-14T16:58:34Z</dcterms:modified>
</cp:coreProperties>
</file>