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1" autoAdjust="0"/>
    <p:restoredTop sz="66844" autoAdjust="0"/>
  </p:normalViewPr>
  <p:slideViewPr>
    <p:cSldViewPr snapToGrid="0">
      <p:cViewPr varScale="1">
        <p:scale>
          <a:sx n="61" d="100"/>
          <a:sy n="61" d="100"/>
        </p:scale>
        <p:origin x="5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D4C7-CCC8-4A06-829C-8F29E68F277B}" type="datetimeFigureOut">
              <a:rPr lang="en-IN" smtClean="0"/>
              <a:t>03-01-2017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748A-7EC9-405B-8748-BBB68D2E14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4394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D4C7-CCC8-4A06-829C-8F29E68F277B}" type="datetimeFigureOut">
              <a:rPr lang="en-IN" smtClean="0"/>
              <a:t>03-01-2017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748A-7EC9-405B-8748-BBB68D2E14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0967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D4C7-CCC8-4A06-829C-8F29E68F277B}" type="datetimeFigureOut">
              <a:rPr lang="en-IN" smtClean="0"/>
              <a:t>03-01-2017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748A-7EC9-405B-8748-BBB68D2E14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3324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D4C7-CCC8-4A06-829C-8F29E68F277B}" type="datetimeFigureOut">
              <a:rPr lang="en-IN" smtClean="0"/>
              <a:t>03-01-2017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748A-7EC9-405B-8748-BBB68D2E14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8806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D4C7-CCC8-4A06-829C-8F29E68F277B}" type="datetimeFigureOut">
              <a:rPr lang="en-IN" smtClean="0"/>
              <a:t>03-01-2017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748A-7EC9-405B-8748-BBB68D2E14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6375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D4C7-CCC8-4A06-829C-8F29E68F277B}" type="datetimeFigureOut">
              <a:rPr lang="en-IN" smtClean="0"/>
              <a:t>03-01-2017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748A-7EC9-405B-8748-BBB68D2E14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2056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D4C7-CCC8-4A06-829C-8F29E68F277B}" type="datetimeFigureOut">
              <a:rPr lang="en-IN" smtClean="0"/>
              <a:t>03-01-2017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748A-7EC9-405B-8748-BBB68D2E14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6853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D4C7-CCC8-4A06-829C-8F29E68F277B}" type="datetimeFigureOut">
              <a:rPr lang="en-IN" smtClean="0"/>
              <a:t>03-01-2017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748A-7EC9-405B-8748-BBB68D2E14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3685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D4C7-CCC8-4A06-829C-8F29E68F277B}" type="datetimeFigureOut">
              <a:rPr lang="en-IN" smtClean="0"/>
              <a:t>03-01-2017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748A-7EC9-405B-8748-BBB68D2E14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5982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D4C7-CCC8-4A06-829C-8F29E68F277B}" type="datetimeFigureOut">
              <a:rPr lang="en-IN" smtClean="0"/>
              <a:t>03-01-2017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748A-7EC9-405B-8748-BBB68D2E14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5893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D4C7-CCC8-4A06-829C-8F29E68F277B}" type="datetimeFigureOut">
              <a:rPr lang="en-IN" smtClean="0"/>
              <a:t>03-01-2017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748A-7EC9-405B-8748-BBB68D2E14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4845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FD4C7-CCC8-4A06-829C-8F29E68F277B}" type="datetimeFigureOut">
              <a:rPr lang="en-IN" smtClean="0"/>
              <a:t>03-01-2017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1748A-7EC9-405B-8748-BBB68D2E14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2146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MS Word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C3C4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55849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mtClean="0"/>
              <a:t>End</a:t>
            </a:r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3679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Outline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Cover Page</a:t>
            </a:r>
          </a:p>
          <a:p>
            <a:r>
              <a:rPr lang="en-IN" dirty="0" smtClean="0"/>
              <a:t>Headers</a:t>
            </a:r>
            <a:r>
              <a:rPr lang="en-IN" dirty="0"/>
              <a:t>, </a:t>
            </a:r>
            <a:r>
              <a:rPr lang="en-IN" dirty="0" smtClean="0"/>
              <a:t>Footers -  page </a:t>
            </a:r>
            <a:r>
              <a:rPr lang="en-IN" dirty="0"/>
              <a:t>n</a:t>
            </a:r>
            <a:r>
              <a:rPr lang="en-IN" dirty="0" smtClean="0"/>
              <a:t>umbering, background designs </a:t>
            </a:r>
          </a:p>
          <a:p>
            <a:r>
              <a:rPr lang="en-IN" dirty="0" smtClean="0"/>
              <a:t>References</a:t>
            </a:r>
          </a:p>
          <a:p>
            <a:pPr lvl="1"/>
            <a:r>
              <a:rPr lang="en-IN" dirty="0" smtClean="0"/>
              <a:t>Table </a:t>
            </a:r>
            <a:r>
              <a:rPr lang="en-IN" dirty="0"/>
              <a:t>of Contents, Tables of </a:t>
            </a:r>
            <a:r>
              <a:rPr lang="en-IN" dirty="0" smtClean="0"/>
              <a:t>figures – Captions, Headings</a:t>
            </a:r>
            <a:endParaRPr lang="en-IN" dirty="0"/>
          </a:p>
          <a:p>
            <a:pPr lvl="1"/>
            <a:r>
              <a:rPr lang="en-IN" dirty="0" smtClean="0"/>
              <a:t>References - </a:t>
            </a:r>
            <a:r>
              <a:rPr lang="en-IN" dirty="0"/>
              <a:t>footnote, endnote, </a:t>
            </a:r>
            <a:r>
              <a:rPr lang="en-IN" dirty="0" smtClean="0"/>
              <a:t>citations</a:t>
            </a:r>
          </a:p>
          <a:p>
            <a:pPr lvl="1"/>
            <a:r>
              <a:rPr lang="en-IN" dirty="0" smtClean="0"/>
              <a:t>References - citations</a:t>
            </a:r>
            <a:r>
              <a:rPr lang="en-IN" dirty="0"/>
              <a:t>, </a:t>
            </a:r>
            <a:endParaRPr lang="en-IN" dirty="0" smtClean="0"/>
          </a:p>
          <a:p>
            <a:pPr lvl="1"/>
            <a:r>
              <a:rPr lang="en-IN" dirty="0" smtClean="0"/>
              <a:t>Bibliography </a:t>
            </a:r>
          </a:p>
          <a:p>
            <a:r>
              <a:rPr lang="en-IN" dirty="0" smtClean="0"/>
              <a:t>Reviewing </a:t>
            </a:r>
            <a:r>
              <a:rPr lang="en-IN" dirty="0"/>
              <a:t>documents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78166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Cover page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Document has pages</a:t>
            </a:r>
          </a:p>
          <a:p>
            <a:r>
              <a:rPr lang="en-IN" dirty="0"/>
              <a:t>P</a:t>
            </a:r>
            <a:r>
              <a:rPr lang="en-IN" dirty="0" smtClean="0"/>
              <a:t>age has size, orientations, margins and contents</a:t>
            </a:r>
          </a:p>
          <a:p>
            <a:r>
              <a:rPr lang="en-IN" dirty="0" smtClean="0"/>
              <a:t>Content includes different items in it which can be text, pictures, tables, drawings, objects, equations etc. </a:t>
            </a:r>
          </a:p>
          <a:p>
            <a:r>
              <a:rPr lang="en-IN" dirty="0" smtClean="0"/>
              <a:t>Text is presented in the form of lines of characters presented in the form of paragraphs.</a:t>
            </a:r>
          </a:p>
          <a:p>
            <a:r>
              <a:rPr lang="en-IN" dirty="0" smtClean="0"/>
              <a:t>Tables provides a tabular arrangement of text</a:t>
            </a:r>
          </a:p>
        </p:txBody>
      </p:sp>
    </p:spTree>
    <p:extLst>
      <p:ext uri="{BB962C8B-B14F-4D97-AF65-F5344CB8AC3E}">
        <p14:creationId xmlns:p14="http://schemas.microsoft.com/office/powerpoint/2010/main" val="3966934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Headers &amp; Footers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Page Numbers</a:t>
            </a:r>
          </a:p>
          <a:p>
            <a:r>
              <a:rPr lang="en-IN" dirty="0" smtClean="0"/>
              <a:t>Except First page</a:t>
            </a:r>
          </a:p>
          <a:p>
            <a:r>
              <a:rPr lang="en-IN" dirty="0" smtClean="0"/>
              <a:t>Different for Odd and Even</a:t>
            </a:r>
          </a:p>
          <a:p>
            <a:r>
              <a:rPr lang="en-IN" dirty="0" smtClean="0"/>
              <a:t>Background design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71791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References – </a:t>
            </a:r>
            <a:r>
              <a:rPr lang="en-IN" dirty="0" err="1" smtClean="0"/>
              <a:t>ToC</a:t>
            </a:r>
            <a:r>
              <a:rPr lang="en-IN" dirty="0" smtClean="0"/>
              <a:t>, </a:t>
            </a:r>
            <a:r>
              <a:rPr lang="en-IN" dirty="0" err="1" smtClean="0"/>
              <a:t>ToF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Headings</a:t>
            </a:r>
          </a:p>
          <a:p>
            <a:r>
              <a:rPr lang="en-IN" dirty="0" smtClean="0"/>
              <a:t>Captions</a:t>
            </a:r>
          </a:p>
          <a:p>
            <a:r>
              <a:rPr lang="en-IN" dirty="0" smtClean="0"/>
              <a:t>Update of </a:t>
            </a:r>
            <a:r>
              <a:rPr lang="en-IN" dirty="0" err="1" smtClean="0"/>
              <a:t>ToC</a:t>
            </a:r>
            <a:r>
              <a:rPr lang="en-IN" dirty="0" smtClean="0"/>
              <a:t> and </a:t>
            </a:r>
            <a:r>
              <a:rPr lang="en-IN" dirty="0" err="1" smtClean="0"/>
              <a:t>ToF</a:t>
            </a:r>
            <a:endParaRPr lang="en-IN" dirty="0" smtClean="0"/>
          </a:p>
          <a:p>
            <a:endParaRPr lang="en-IN" dirty="0" smtClean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73745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References – foot note &amp; end note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SRCC</a:t>
            </a:r>
            <a:r>
              <a:rPr lang="en-IN" baseline="30000" dirty="0" smtClean="0"/>
              <a:t>1</a:t>
            </a:r>
            <a:r>
              <a:rPr lang="en-IN" dirty="0" smtClean="0"/>
              <a:t> is located in the capital.</a:t>
            </a:r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pPr marL="0" indent="0">
              <a:buNone/>
            </a:pPr>
            <a:r>
              <a:rPr lang="en-IN" baseline="30000" dirty="0"/>
              <a:t>1</a:t>
            </a:r>
            <a:r>
              <a:rPr lang="en-IN" dirty="0" smtClean="0"/>
              <a:t> Shri Ram College of Commerce</a:t>
            </a:r>
            <a:endParaRPr lang="en-IN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5472440"/>
            <a:ext cx="4662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0054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References - Citations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Citation  - a </a:t>
            </a:r>
            <a:r>
              <a:rPr lang="en-IN" dirty="0"/>
              <a:t>quotation from or reference to a book, paper, or author, especially in a scholarly </a:t>
            </a:r>
            <a:r>
              <a:rPr lang="en-IN" dirty="0" smtClean="0"/>
              <a:t>work</a:t>
            </a:r>
          </a:p>
          <a:p>
            <a:r>
              <a:rPr lang="en-IN" dirty="0" smtClean="0"/>
              <a:t>Requires </a:t>
            </a:r>
            <a:r>
              <a:rPr lang="en-IN" dirty="0" smtClean="0"/>
              <a:t>Resources defined - </a:t>
            </a:r>
            <a:endParaRPr lang="en-IN" dirty="0"/>
          </a:p>
          <a:p>
            <a:r>
              <a:rPr lang="en-IN" dirty="0" smtClean="0"/>
              <a:t>Example: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82205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References - Index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 list of important word in he document along with their page numbers</a:t>
            </a:r>
          </a:p>
          <a:p>
            <a:r>
              <a:rPr lang="en-IN" dirty="0" smtClean="0"/>
              <a:t>Requires creating the entries for special words</a:t>
            </a:r>
          </a:p>
          <a:p>
            <a:r>
              <a:rPr lang="en-IN" dirty="0" smtClean="0"/>
              <a:t>Example:</a:t>
            </a:r>
          </a:p>
          <a:p>
            <a:pPr lvl="1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42901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Reviewing document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Spelling and Grammar Check</a:t>
            </a:r>
          </a:p>
          <a:p>
            <a:r>
              <a:rPr lang="en-IN" dirty="0" smtClean="0"/>
              <a:t>Comments</a:t>
            </a:r>
          </a:p>
          <a:p>
            <a:r>
              <a:rPr lang="en-IN" dirty="0" smtClean="0"/>
              <a:t>Inking</a:t>
            </a:r>
          </a:p>
          <a:p>
            <a:r>
              <a:rPr lang="en-IN" dirty="0" smtClean="0"/>
              <a:t>Track Changes</a:t>
            </a:r>
          </a:p>
          <a:p>
            <a:r>
              <a:rPr lang="en-IN" dirty="0" smtClean="0"/>
              <a:t>Comparing two documents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75001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217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MS Word</vt:lpstr>
      <vt:lpstr>Outline</vt:lpstr>
      <vt:lpstr>Cover page</vt:lpstr>
      <vt:lpstr>Headers &amp; Footers</vt:lpstr>
      <vt:lpstr>References – ToC, ToF</vt:lpstr>
      <vt:lpstr>References – foot note &amp; end note</vt:lpstr>
      <vt:lpstr>References - Citations</vt:lpstr>
      <vt:lpstr>References - Index</vt:lpstr>
      <vt:lpstr>Reviewing document</vt:lpstr>
      <vt:lpstr>End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 Word</dc:title>
  <dc:creator>Vikas</dc:creator>
  <cp:lastModifiedBy>Vikas</cp:lastModifiedBy>
  <cp:revision>21</cp:revision>
  <dcterms:created xsi:type="dcterms:W3CDTF">2017-01-03T11:46:07Z</dcterms:created>
  <dcterms:modified xsi:type="dcterms:W3CDTF">2017-01-03T15:46:30Z</dcterms:modified>
</cp:coreProperties>
</file>